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67" r:id="rId1"/>
    <p:sldMasterId id="2147484469" r:id="rId2"/>
    <p:sldMasterId id="2147484471" r:id="rId3"/>
    <p:sldMasterId id="2147485078" r:id="rId4"/>
    <p:sldMasterId id="2147485091" r:id="rId5"/>
    <p:sldMasterId id="2147485104" r:id="rId6"/>
    <p:sldMasterId id="2147485120" r:id="rId7"/>
    <p:sldMasterId id="2147485136" r:id="rId8"/>
    <p:sldMasterId id="2147485152" r:id="rId9"/>
    <p:sldMasterId id="2147485168" r:id="rId10"/>
    <p:sldMasterId id="2147485180" r:id="rId11"/>
    <p:sldMasterId id="2147486829" r:id="rId12"/>
    <p:sldMasterId id="2147486844" r:id="rId13"/>
    <p:sldMasterId id="2147486856" r:id="rId14"/>
    <p:sldMasterId id="2147486868" r:id="rId15"/>
    <p:sldMasterId id="2147486881" r:id="rId16"/>
    <p:sldMasterId id="2147486888" r:id="rId17"/>
  </p:sldMasterIdLst>
  <p:notesMasterIdLst>
    <p:notesMasterId r:id="rId50"/>
  </p:notesMasterIdLst>
  <p:sldIdLst>
    <p:sldId id="435" r:id="rId18"/>
    <p:sldId id="436" r:id="rId19"/>
    <p:sldId id="437" r:id="rId20"/>
    <p:sldId id="302" r:id="rId21"/>
    <p:sldId id="303" r:id="rId22"/>
    <p:sldId id="306" r:id="rId23"/>
    <p:sldId id="362" r:id="rId24"/>
    <p:sldId id="428" r:id="rId25"/>
    <p:sldId id="309" r:id="rId26"/>
    <p:sldId id="452" r:id="rId27"/>
    <p:sldId id="449" r:id="rId28"/>
    <p:sldId id="450" r:id="rId29"/>
    <p:sldId id="453" r:id="rId30"/>
    <p:sldId id="454" r:id="rId31"/>
    <p:sldId id="455" r:id="rId32"/>
    <p:sldId id="456" r:id="rId33"/>
    <p:sldId id="457" r:id="rId34"/>
    <p:sldId id="458" r:id="rId35"/>
    <p:sldId id="459" r:id="rId36"/>
    <p:sldId id="460" r:id="rId37"/>
    <p:sldId id="461" r:id="rId38"/>
    <p:sldId id="465" r:id="rId39"/>
    <p:sldId id="443" r:id="rId40"/>
    <p:sldId id="439" r:id="rId41"/>
    <p:sldId id="440" r:id="rId42"/>
    <p:sldId id="468" r:id="rId43"/>
    <p:sldId id="469" r:id="rId44"/>
    <p:sldId id="466" r:id="rId45"/>
    <p:sldId id="470" r:id="rId46"/>
    <p:sldId id="467" r:id="rId47"/>
    <p:sldId id="471" r:id="rId48"/>
    <p:sldId id="447" r:id="rId49"/>
  </p:sldIdLst>
  <p:sldSz cx="9144000" cy="6858000" type="screen4x3"/>
  <p:notesSz cx="6858000" cy="9144000"/>
  <p:defaultTextStyle>
    <a:defPPr>
      <a:defRPr lang="en-GB"/>
    </a:defPPr>
    <a:lvl1pPr algn="l" defTabSz="455613" rtl="0" eaLnBrk="0" fontAlgn="base" hangingPunct="0">
      <a:spcBef>
        <a:spcPct val="0"/>
      </a:spcBef>
      <a:spcAft>
        <a:spcPct val="0"/>
      </a:spcAft>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39775" indent="-284163" algn="l" defTabSz="455613" rtl="0" eaLnBrk="0" fontAlgn="base" hangingPunct="0">
      <a:spcBef>
        <a:spcPct val="0"/>
      </a:spcBef>
      <a:spcAft>
        <a:spcPct val="0"/>
      </a:spcAft>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39825" indent="-227013" algn="l" defTabSz="455613" rtl="0" eaLnBrk="0" fontAlgn="base" hangingPunct="0">
      <a:spcBef>
        <a:spcPct val="0"/>
      </a:spcBef>
      <a:spcAft>
        <a:spcPct val="0"/>
      </a:spcAft>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595438" indent="-227013" algn="l" defTabSz="455613" rtl="0" eaLnBrk="0" fontAlgn="base" hangingPunct="0">
      <a:spcBef>
        <a:spcPct val="0"/>
      </a:spcBef>
      <a:spcAft>
        <a:spcPct val="0"/>
      </a:spcAft>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1050" indent="-227013" algn="l" defTabSz="455613" rtl="0" eaLnBrk="0" fontAlgn="base" hangingPunct="0">
      <a:spcBef>
        <a:spcPct val="0"/>
      </a:spcBef>
      <a:spcAft>
        <a:spcPct val="0"/>
      </a:spcAft>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286000" algn="l" defTabSz="914400" rtl="0" eaLnBrk="1" latinLnBrk="0" hangingPunct="1">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743200" algn="l" defTabSz="914400" rtl="0" eaLnBrk="1" latinLnBrk="0" hangingPunct="1">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200400" algn="l" defTabSz="914400" rtl="0" eaLnBrk="1" latinLnBrk="0" hangingPunct="1">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657600" algn="l" defTabSz="914400" rtl="0" eaLnBrk="1" latinLnBrk="0" hangingPunct="1">
      <a:defRPr kern="1200">
        <a:solidFill>
          <a:srgbClr val="000000"/>
        </a:solidFill>
        <a:latin typeface="Arial" panose="020B0604020202020204" pitchFamily="34" charset="0"/>
        <a:ea typeface="Meiryo" panose="020B0604030504040204" pitchFamily="34" charset="-128"/>
        <a:cs typeface="Meiryo" panose="020B060403050404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9" autoAdjust="0"/>
    <p:restoredTop sz="95250" autoAdjust="0"/>
  </p:normalViewPr>
  <p:slideViewPr>
    <p:cSldViewPr>
      <p:cViewPr varScale="1">
        <p:scale>
          <a:sx n="75" d="100"/>
          <a:sy n="75" d="100"/>
        </p:scale>
        <p:origin x="1018"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ru-RU" altLang="ru-RU">
              <a:ea typeface="MS PGothic" panose="020B0600070205080204" pitchFamily="34" charset="-128"/>
            </a:endParaRPr>
          </a:p>
        </p:txBody>
      </p:sp>
      <p:sp>
        <p:nvSpPr>
          <p:cNvPr id="20482" name="Rectangle 2"/>
          <p:cNvSpPr>
            <a:spLocks noGrp="1" noChangeArrowheads="1"/>
          </p:cNvSpPr>
          <p:nvPr>
            <p:ph type="dt"/>
          </p:nvPr>
        </p:nvSpPr>
        <p:spPr bwMode="auto">
          <a:xfrm>
            <a:off x="3884613" y="0"/>
            <a:ext cx="2965450" cy="450850"/>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marL="358775" indent="-354013" algn="r" defTabSz="456110" eaLnBrk="1" hangingPunct="0">
              <a:buClrTx/>
              <a:buSzPct val="45000"/>
              <a:buFontTx/>
              <a:buNone/>
              <a:tabLst>
                <a:tab pos="723900" algn="l"/>
                <a:tab pos="1447800" algn="l"/>
                <a:tab pos="2171700" algn="l"/>
                <a:tab pos="2895600" algn="l"/>
              </a:tabLst>
              <a:defRPr sz="1200">
                <a:latin typeface="Times New Roman" pitchFamily="16" charset="0"/>
                <a:ea typeface="DejaVu Sans" charset="0"/>
                <a:cs typeface="DejaVu Sans" charset="0"/>
              </a:defRPr>
            </a:lvl1pPr>
          </a:lstStyle>
          <a:p>
            <a:pPr>
              <a:defRPr/>
            </a:pPr>
            <a:endParaRPr lang="en-US"/>
          </a:p>
        </p:txBody>
      </p:sp>
      <p:sp>
        <p:nvSpPr>
          <p:cNvPr id="132100" name="Rectangle 3"/>
          <p:cNvSpPr>
            <a:spLocks noGrp="1" noRot="1" noChangeAspect="1" noChangeArrowheads="1"/>
          </p:cNvSpPr>
          <p:nvPr>
            <p:ph type="sldImg"/>
          </p:nvPr>
        </p:nvSpPr>
        <p:spPr bwMode="auto">
          <a:xfrm>
            <a:off x="1144588" y="685800"/>
            <a:ext cx="4562475" cy="34226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4"/>
          <p:cNvSpPr>
            <a:spLocks noGrp="1" noChangeArrowheads="1"/>
          </p:cNvSpPr>
          <p:nvPr>
            <p:ph type="body"/>
          </p:nvPr>
        </p:nvSpPr>
        <p:spPr bwMode="auto">
          <a:xfrm>
            <a:off x="685800" y="4343400"/>
            <a:ext cx="5480050" cy="4108450"/>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132102" name="Text Box 5"/>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ru-RU" altLang="ru-RU">
              <a:ea typeface="MS PGothic" panose="020B0600070205080204" pitchFamily="34" charset="-128"/>
            </a:endParaRPr>
          </a:p>
        </p:txBody>
      </p:sp>
      <p:sp>
        <p:nvSpPr>
          <p:cNvPr id="20486" name="Rectangle 6"/>
          <p:cNvSpPr>
            <a:spLocks noGrp="1" noChangeArrowheads="1"/>
          </p:cNvSpPr>
          <p:nvPr>
            <p:ph type="sldNum"/>
          </p:nvPr>
        </p:nvSpPr>
        <p:spPr bwMode="auto">
          <a:xfrm>
            <a:off x="3884613" y="8685213"/>
            <a:ext cx="2965450" cy="450850"/>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marL="358775" indent="-354013" algn="r" eaLnBrk="1" hangingPunct="0">
              <a:buSzPct val="45000"/>
              <a:tabLst>
                <a:tab pos="723900" algn="l"/>
                <a:tab pos="1447800" algn="l"/>
                <a:tab pos="2171700" algn="l"/>
                <a:tab pos="2895600" algn="l"/>
              </a:tabLst>
              <a:defRPr sz="1200">
                <a:latin typeface="Times New Roman" panose="02020603050405020304" pitchFamily="18" charset="0"/>
                <a:cs typeface="DejaVu Sans" panose="020B0603030804020204" pitchFamily="34" charset="0"/>
              </a:defRPr>
            </a:lvl1pPr>
          </a:lstStyle>
          <a:p>
            <a:pPr>
              <a:defRPr/>
            </a:pPr>
            <a:fld id="{6464779B-D557-48AF-BBCD-3D5FD36E6D5C}" type="slidenum">
              <a:rPr lang="en-US" altLang="ru-RU"/>
              <a:pPr>
                <a:defRPr/>
              </a:pPr>
              <a:t>‹#›</a:t>
            </a:fld>
            <a:endParaRPr lang="en-US" altLang="ru-RU"/>
          </a:p>
        </p:txBody>
      </p:sp>
    </p:spTree>
    <p:extLst>
      <p:ext uri="{BB962C8B-B14F-4D97-AF65-F5344CB8AC3E}">
        <p14:creationId xmlns:p14="http://schemas.microsoft.com/office/powerpoint/2010/main" val="2584740534"/>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56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56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56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561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0559" algn="l" defTabSz="912223" rtl="0" eaLnBrk="1" latinLnBrk="0" hangingPunct="1">
      <a:defRPr sz="1200" kern="1200">
        <a:solidFill>
          <a:schemeClr val="tx1"/>
        </a:solidFill>
        <a:latin typeface="+mn-lt"/>
        <a:ea typeface="+mn-ea"/>
        <a:cs typeface="+mn-cs"/>
      </a:defRPr>
    </a:lvl6pPr>
    <a:lvl7pPr marL="2736667" algn="l" defTabSz="912223" rtl="0" eaLnBrk="1" latinLnBrk="0" hangingPunct="1">
      <a:defRPr sz="1200" kern="1200">
        <a:solidFill>
          <a:schemeClr val="tx1"/>
        </a:solidFill>
        <a:latin typeface="+mn-lt"/>
        <a:ea typeface="+mn-ea"/>
        <a:cs typeface="+mn-cs"/>
      </a:defRPr>
    </a:lvl7pPr>
    <a:lvl8pPr marL="3192780" algn="l" defTabSz="912223" rtl="0" eaLnBrk="1" latinLnBrk="0" hangingPunct="1">
      <a:defRPr sz="1200" kern="1200">
        <a:solidFill>
          <a:schemeClr val="tx1"/>
        </a:solidFill>
        <a:latin typeface="+mn-lt"/>
        <a:ea typeface="+mn-ea"/>
        <a:cs typeface="+mn-cs"/>
      </a:defRPr>
    </a:lvl8pPr>
    <a:lvl9pPr marL="3648890" algn="l" defTabSz="9122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
                <a:srgbClr val="C0504D"/>
              </a:buClr>
              <a:buSzPct val="45000"/>
              <a:buFontTx/>
              <a:buNone/>
            </a:pPr>
            <a:fld id="{DA91884F-EB41-485B-A1E8-3D2E9B1119C8}" type="slidenum">
              <a:rPr lang="en-US" altLang="en-US" smtClean="0"/>
              <a:pPr>
                <a:spcBef>
                  <a:spcPct val="0"/>
                </a:spcBef>
                <a:buClr>
                  <a:srgbClr val="C0504D"/>
                </a:buClr>
                <a:buSzPct val="45000"/>
                <a:buFontTx/>
                <a:buNone/>
              </a:pPr>
              <a:t>1</a:t>
            </a:fld>
            <a:endParaRPr lang="en-US" altLang="en-US" smtClean="0"/>
          </a:p>
        </p:txBody>
      </p:sp>
      <p:sp>
        <p:nvSpPr>
          <p:cNvPr id="134147" name="Rectangle 2"/>
          <p:cNvSpPr>
            <a:spLocks noGrp="1" noRot="1" noChangeAspect="1" noChangeArrowheads="1" noTextEdit="1"/>
          </p:cNvSpPr>
          <p:nvPr>
            <p:ph type="sldImg"/>
          </p:nvPr>
        </p:nvSpPr>
        <p:spPr>
          <a:xfrm>
            <a:off x="1143000" y="685800"/>
            <a:ext cx="4572000" cy="3429000"/>
          </a:xfrm>
          <a:ln/>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400739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MS PGothic" panose="020B0600070205080204" pitchFamily="34" charset="-128"/>
              </a:defRPr>
            </a:lvl1pPr>
            <a:lvl2pPr marL="762000" indent="-292100" defTabSz="965200">
              <a:spcBef>
                <a:spcPct val="30000"/>
              </a:spcBef>
              <a:defRPr sz="1200">
                <a:solidFill>
                  <a:schemeClr val="tx1"/>
                </a:solidFill>
                <a:latin typeface="Arial" panose="020B0604020202020204" pitchFamily="34" charset="0"/>
                <a:ea typeface="MS PGothic" panose="020B0600070205080204" pitchFamily="34" charset="-128"/>
              </a:defRPr>
            </a:lvl2pPr>
            <a:lvl3pPr marL="1173163" indent="-233363" defTabSz="965200">
              <a:spcBef>
                <a:spcPct val="30000"/>
              </a:spcBef>
              <a:defRPr sz="1200">
                <a:solidFill>
                  <a:schemeClr val="tx1"/>
                </a:solidFill>
                <a:latin typeface="Arial" panose="020B0604020202020204" pitchFamily="34" charset="0"/>
                <a:ea typeface="MS PGothic" panose="020B0600070205080204" pitchFamily="34" charset="-128"/>
              </a:defRPr>
            </a:lvl3pPr>
            <a:lvl4pPr marL="1643063" indent="-233363" defTabSz="965200">
              <a:spcBef>
                <a:spcPct val="30000"/>
              </a:spcBef>
              <a:defRPr sz="1200">
                <a:solidFill>
                  <a:schemeClr val="tx1"/>
                </a:solidFill>
                <a:latin typeface="Arial" panose="020B0604020202020204" pitchFamily="34" charset="0"/>
                <a:ea typeface="MS PGothic" panose="020B0600070205080204" pitchFamily="34" charset="-128"/>
              </a:defRPr>
            </a:lvl4pPr>
            <a:lvl5pPr marL="2112963" indent="-233363" defTabSz="965200">
              <a:spcBef>
                <a:spcPct val="30000"/>
              </a:spcBef>
              <a:defRPr sz="1200">
                <a:solidFill>
                  <a:schemeClr val="tx1"/>
                </a:solidFill>
                <a:latin typeface="Arial" panose="020B0604020202020204" pitchFamily="34" charset="0"/>
                <a:ea typeface="MS PGothic" panose="020B0600070205080204" pitchFamily="34" charset="-128"/>
              </a:defRPr>
            </a:lvl5pPr>
            <a:lvl6pPr marL="2570163" indent="-233363"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363" indent="-233363"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84563" indent="-233363"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41763" indent="-233363"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204AADE-06CB-4977-930D-116B236313E2}" type="slidenum">
              <a:rPr lang="en-US" altLang="en-US" smtClean="0">
                <a:solidFill>
                  <a:srgbClr val="000000"/>
                </a:solidFill>
                <a:cs typeface="Arial" panose="020B0604020202020204" pitchFamily="34" charset="0"/>
              </a:rPr>
              <a:pPr>
                <a:spcBef>
                  <a:spcPct val="0"/>
                </a:spcBef>
              </a:pPr>
              <a:t>30</a:t>
            </a:fld>
            <a:endParaRPr lang="en-US" altLang="en-US" smtClean="0">
              <a:solidFill>
                <a:srgbClr val="000000"/>
              </a:solidFill>
              <a:cs typeface="Arial" panose="020B0604020202020204" pitchFamily="34" charset="0"/>
            </a:endParaRPr>
          </a:p>
        </p:txBody>
      </p:sp>
      <p:sp>
        <p:nvSpPr>
          <p:cNvPr id="3789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8" tIns="47919" rIns="95838" bIns="47919" anchor="b"/>
          <a:lstStyle>
            <a:lvl1pPr defTabSz="939800">
              <a:spcBef>
                <a:spcPct val="30000"/>
              </a:spcBef>
              <a:defRPr sz="1200">
                <a:solidFill>
                  <a:schemeClr val="tx1"/>
                </a:solidFill>
                <a:latin typeface="Arial" panose="020B0604020202020204" pitchFamily="34" charset="0"/>
                <a:ea typeface="MS PGothic" panose="020B0600070205080204" pitchFamily="34" charset="-128"/>
              </a:defRPr>
            </a:lvl1pPr>
            <a:lvl2pPr marL="763588" indent="-293688" defTabSz="939800">
              <a:spcBef>
                <a:spcPct val="30000"/>
              </a:spcBef>
              <a:defRPr sz="1200">
                <a:solidFill>
                  <a:schemeClr val="tx1"/>
                </a:solidFill>
                <a:latin typeface="Arial" panose="020B0604020202020204" pitchFamily="34" charset="0"/>
                <a:ea typeface="MS PGothic" panose="020B0600070205080204" pitchFamily="34" charset="-128"/>
              </a:defRPr>
            </a:lvl2pPr>
            <a:lvl3pPr marL="1176338" indent="-236538" defTabSz="939800">
              <a:spcBef>
                <a:spcPct val="30000"/>
              </a:spcBef>
              <a:defRPr sz="1200">
                <a:solidFill>
                  <a:schemeClr val="tx1"/>
                </a:solidFill>
                <a:latin typeface="Arial" panose="020B0604020202020204" pitchFamily="34" charset="0"/>
                <a:ea typeface="MS PGothic" panose="020B0600070205080204" pitchFamily="34" charset="-128"/>
              </a:defRPr>
            </a:lvl3pPr>
            <a:lvl4pPr marL="1646238" indent="-234950" defTabSz="939800">
              <a:spcBef>
                <a:spcPct val="30000"/>
              </a:spcBef>
              <a:defRPr sz="1200">
                <a:solidFill>
                  <a:schemeClr val="tx1"/>
                </a:solidFill>
                <a:latin typeface="Arial" panose="020B0604020202020204" pitchFamily="34" charset="0"/>
                <a:ea typeface="MS PGothic" panose="020B0600070205080204" pitchFamily="34" charset="-128"/>
              </a:defRPr>
            </a:lvl4pPr>
            <a:lvl5pPr marL="2116138" indent="-234950" defTabSz="939800">
              <a:spcBef>
                <a:spcPct val="30000"/>
              </a:spcBef>
              <a:defRPr sz="1200">
                <a:solidFill>
                  <a:schemeClr val="tx1"/>
                </a:solidFill>
                <a:latin typeface="Arial" panose="020B0604020202020204" pitchFamily="34" charset="0"/>
                <a:ea typeface="MS PGothic" panose="020B0600070205080204" pitchFamily="34" charset="-128"/>
              </a:defRPr>
            </a:lvl5pPr>
            <a:lvl6pPr marL="2573338" indent="-234950" defTabSz="9398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0538" indent="-234950" defTabSz="9398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87738" indent="-234950" defTabSz="9398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44938" indent="-234950" defTabSz="9398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BA98A18A-3765-4327-BCF9-1A69C3DBC078}" type="slidenum">
              <a:rPr lang="en-US" altLang="en-US" smtClean="0">
                <a:solidFill>
                  <a:srgbClr val="000000"/>
                </a:solidFill>
                <a:latin typeface="Calibri" panose="020F0502020204030204" pitchFamily="34" charset="0"/>
                <a:cs typeface="Arial" panose="020B0604020202020204" pitchFamily="34" charset="0"/>
              </a:rPr>
              <a:pPr algn="r" eaLnBrk="1" hangingPunct="1">
                <a:spcBef>
                  <a:spcPct val="0"/>
                </a:spcBef>
              </a:pPr>
              <a:t>30</a:t>
            </a:fld>
            <a:endParaRPr lang="en-US" altLang="en-US" smtClean="0">
              <a:solidFill>
                <a:srgbClr val="000000"/>
              </a:solidFill>
              <a:latin typeface="Calibri" panose="020F0502020204030204" pitchFamily="34" charset="0"/>
              <a:cs typeface="Arial" panose="020B0604020202020204" pitchFamily="34" charset="0"/>
            </a:endParaRPr>
          </a:p>
        </p:txBody>
      </p:sp>
      <p:sp>
        <p:nvSpPr>
          <p:cNvPr id="3789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19" tIns="47857" rIns="95719" bIns="47857" anchor="b"/>
          <a:lstStyle>
            <a:lvl1pPr defTabSz="968375">
              <a:spcBef>
                <a:spcPct val="30000"/>
              </a:spcBef>
              <a:defRPr sz="1200">
                <a:solidFill>
                  <a:schemeClr val="tx1"/>
                </a:solidFill>
                <a:latin typeface="Arial" panose="020B0604020202020204" pitchFamily="34" charset="0"/>
                <a:ea typeface="MS PGothic" panose="020B0600070205080204" pitchFamily="34" charset="-128"/>
              </a:defRPr>
            </a:lvl1pPr>
            <a:lvl2pPr marL="763588" indent="-293688" defTabSz="968375">
              <a:spcBef>
                <a:spcPct val="30000"/>
              </a:spcBef>
              <a:defRPr sz="1200">
                <a:solidFill>
                  <a:schemeClr val="tx1"/>
                </a:solidFill>
                <a:latin typeface="Arial" panose="020B0604020202020204" pitchFamily="34" charset="0"/>
                <a:ea typeface="MS PGothic" panose="020B0600070205080204" pitchFamily="34" charset="-128"/>
              </a:defRPr>
            </a:lvl2pPr>
            <a:lvl3pPr marL="1176338" indent="-236538" defTabSz="968375">
              <a:spcBef>
                <a:spcPct val="30000"/>
              </a:spcBef>
              <a:defRPr sz="1200">
                <a:solidFill>
                  <a:schemeClr val="tx1"/>
                </a:solidFill>
                <a:latin typeface="Arial" panose="020B0604020202020204" pitchFamily="34" charset="0"/>
                <a:ea typeface="MS PGothic" panose="020B0600070205080204" pitchFamily="34" charset="-128"/>
              </a:defRPr>
            </a:lvl3pPr>
            <a:lvl4pPr marL="1646238" indent="-234950" defTabSz="968375">
              <a:spcBef>
                <a:spcPct val="30000"/>
              </a:spcBef>
              <a:defRPr sz="1200">
                <a:solidFill>
                  <a:schemeClr val="tx1"/>
                </a:solidFill>
                <a:latin typeface="Arial" panose="020B0604020202020204" pitchFamily="34" charset="0"/>
                <a:ea typeface="MS PGothic" panose="020B0600070205080204" pitchFamily="34" charset="-128"/>
              </a:defRPr>
            </a:lvl4pPr>
            <a:lvl5pPr marL="2116138" indent="-234950" defTabSz="968375">
              <a:spcBef>
                <a:spcPct val="30000"/>
              </a:spcBef>
              <a:defRPr sz="1200">
                <a:solidFill>
                  <a:schemeClr val="tx1"/>
                </a:solidFill>
                <a:latin typeface="Arial" panose="020B0604020202020204" pitchFamily="34" charset="0"/>
                <a:ea typeface="MS PGothic" panose="020B0600070205080204" pitchFamily="34" charset="-128"/>
              </a:defRPr>
            </a:lvl5pPr>
            <a:lvl6pPr marL="2573338" indent="-234950" defTabSz="9683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30538" indent="-234950" defTabSz="9683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87738" indent="-234950" defTabSz="9683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44938" indent="-234950" defTabSz="9683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4DE4877-80DD-4BAB-BE7F-209C5B207E69}" type="slidenum">
              <a:rPr lang="zh-TW" altLang="en-US" smtClean="0">
                <a:solidFill>
                  <a:srgbClr val="000000"/>
                </a:solidFill>
                <a:cs typeface="Arial" panose="020B0604020202020204" pitchFamily="34" charset="0"/>
              </a:rPr>
              <a:pPr algn="r" eaLnBrk="1" hangingPunct="1">
                <a:spcBef>
                  <a:spcPct val="0"/>
                </a:spcBef>
              </a:pPr>
              <a:t>30</a:t>
            </a:fld>
            <a:endParaRPr lang="en-US" altLang="zh-TW" smtClean="0">
              <a:solidFill>
                <a:srgbClr val="000000"/>
              </a:solidFill>
              <a:cs typeface="Arial" panose="020B0604020202020204" pitchFamily="34" charset="0"/>
            </a:endParaRPr>
          </a:p>
        </p:txBody>
      </p:sp>
      <p:sp>
        <p:nvSpPr>
          <p:cNvPr id="37893" name="Rectangle 2"/>
          <p:cNvSpPr>
            <a:spLocks noGrp="1" noRot="1" noChangeAspect="1" noChangeArrowheads="1" noTextEdit="1"/>
          </p:cNvSpPr>
          <p:nvPr>
            <p:ph type="sldImg"/>
          </p:nvPr>
        </p:nvSpPr>
        <p:spPr>
          <a:xfrm>
            <a:off x="1257300" y="719138"/>
            <a:ext cx="4802188" cy="3600450"/>
          </a:xfrm>
          <a:ln/>
        </p:spPr>
      </p:sp>
      <p:sp>
        <p:nvSpPr>
          <p:cNvPr id="3789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19" tIns="47857" rIns="95719" bIns="47857"/>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81037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5200" eaLnBrk="0" hangingPunct="0">
              <a:defRPr sz="2800" i="1">
                <a:solidFill>
                  <a:schemeClr val="tx1"/>
                </a:solidFill>
                <a:latin typeface="Arial" panose="020B0604020202020204" pitchFamily="34" charset="0"/>
                <a:ea typeface="MS PGothic" panose="020B0600070205080204" pitchFamily="34" charset="-128"/>
              </a:defRPr>
            </a:lvl1pPr>
            <a:lvl2pPr marL="742950" indent="-285750" defTabSz="96520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defTabSz="9652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defTabSz="9652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defTabSz="9652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eaLnBrk="1" hangingPunct="1"/>
            <a:fld id="{F4A51667-E4D0-4B64-8C5E-57BD7204B343}" type="slidenum">
              <a:rPr lang="en-US" altLang="ru-RU" sz="1200" i="0">
                <a:solidFill>
                  <a:srgbClr val="000000"/>
                </a:solidFill>
              </a:rPr>
              <a:pPr eaLnBrk="1" hangingPunct="1"/>
              <a:t>31</a:t>
            </a:fld>
            <a:endParaRPr lang="en-US" altLang="ru-RU" sz="1200" i="0">
              <a:solidFill>
                <a:srgbClr val="000000"/>
              </a:solidFill>
            </a:endParaRPr>
          </a:p>
        </p:txBody>
      </p:sp>
      <p:sp>
        <p:nvSpPr>
          <p:cNvPr id="239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4115"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31" tIns="48318" rIns="96631" bIns="48318"/>
          <a:lstStyle/>
          <a:p>
            <a:pPr eaLnBrk="1" hangingPunct="1"/>
            <a:r>
              <a:rPr lang="en-US" altLang="ru-RU" smtClean="0">
                <a:latin typeface="Arial" panose="020B0604020202020204" pitchFamily="34" charset="0"/>
              </a:rPr>
              <a:t>….</a:t>
            </a:r>
          </a:p>
        </p:txBody>
      </p:sp>
    </p:spTree>
    <p:extLst>
      <p:ext uri="{BB962C8B-B14F-4D97-AF65-F5344CB8AC3E}">
        <p14:creationId xmlns:p14="http://schemas.microsoft.com/office/powerpoint/2010/main" val="331711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F7969-5C01-42F2-BBD9-A4F7F52EB148}" type="slidenum">
              <a:rPr lang="en-US" altLang="zh-CN">
                <a:solidFill>
                  <a:srgbClr val="000000"/>
                </a:solidFill>
              </a:rPr>
              <a:pPr/>
              <a:t>32</a:t>
            </a:fld>
            <a:endParaRPr lang="en-US" altLang="zh-CN">
              <a:solidFill>
                <a:srgbClr val="000000"/>
              </a:solidFill>
            </a:endParaRPr>
          </a:p>
        </p:txBody>
      </p:sp>
      <p:sp>
        <p:nvSpPr>
          <p:cNvPr id="3319810" name="Rectangle 2"/>
          <p:cNvSpPr>
            <a:spLocks noGrp="1" noRot="1" noChangeAspect="1" noChangeArrowheads="1" noTextEdit="1"/>
          </p:cNvSpPr>
          <p:nvPr>
            <p:ph type="sldImg"/>
          </p:nvPr>
        </p:nvSpPr>
        <p:spPr>
          <a:ln/>
        </p:spPr>
      </p:sp>
      <p:sp>
        <p:nvSpPr>
          <p:cNvPr id="3319811"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90978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r" defTabSz="914400" eaLnBrk="1" hangingPunct="1">
              <a:spcBef>
                <a:spcPct val="0"/>
              </a:spcBef>
              <a:buClrTx/>
              <a:buSzTx/>
              <a:buFontTx/>
              <a:buNone/>
            </a:pPr>
            <a:fld id="{F8CB90CF-C76E-49C9-A627-2D8895D54A2C}" type="slidenum">
              <a:rPr lang="en-US" altLang="en-US">
                <a:latin typeface="Arial" panose="020B0604020202020204" pitchFamily="34" charset="0"/>
              </a:rPr>
              <a:pPr algn="r" defTabSz="914400" eaLnBrk="1" hangingPunct="1">
                <a:spcBef>
                  <a:spcPct val="0"/>
                </a:spcBef>
                <a:buClrTx/>
                <a:buSzTx/>
                <a:buFontTx/>
                <a:buNone/>
              </a:pPr>
              <a:t>2</a:t>
            </a:fld>
            <a:endParaRPr lang="en-US" altLang="en-US">
              <a:latin typeface="Arial" panose="020B0604020202020204" pitchFamily="34" charset="0"/>
            </a:endParaRPr>
          </a:p>
        </p:txBody>
      </p:sp>
      <p:sp>
        <p:nvSpPr>
          <p:cNvPr id="1361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r" defTabSz="914400" eaLnBrk="1" hangingPunct="1">
              <a:spcBef>
                <a:spcPct val="0"/>
              </a:spcBef>
              <a:buClrTx/>
              <a:buSzTx/>
              <a:buFontTx/>
              <a:buNone/>
            </a:pPr>
            <a:fld id="{C5A1F1F7-BD1C-46CF-8D49-F5A3F7D54AEB}" type="slidenum">
              <a:rPr lang="en-US" altLang="en-US">
                <a:latin typeface="Arial" panose="020B0604020202020204" pitchFamily="34" charset="0"/>
              </a:rPr>
              <a:pPr algn="r" defTabSz="914400" eaLnBrk="1" hangingPunct="1">
                <a:spcBef>
                  <a:spcPct val="0"/>
                </a:spcBef>
                <a:buClrTx/>
                <a:buSzTx/>
                <a:buFontTx/>
                <a:buNone/>
              </a:pPr>
              <a:t>2</a:t>
            </a:fld>
            <a:endParaRPr lang="en-US" altLang="en-US">
              <a:latin typeface="Arial" panose="020B0604020202020204" pitchFamily="34" charset="0"/>
            </a:endParaRPr>
          </a:p>
        </p:txBody>
      </p:sp>
      <p:sp>
        <p:nvSpPr>
          <p:cNvPr id="136196" name="Rectangle 2"/>
          <p:cNvSpPr>
            <a:spLocks noGrp="1" noRot="1" noChangeAspect="1" noChangeArrowheads="1" noTextEdit="1"/>
          </p:cNvSpPr>
          <p:nvPr>
            <p:ph type="sldImg"/>
          </p:nvPr>
        </p:nvSpPr>
        <p:spPr>
          <a:xfrm>
            <a:off x="965200" y="706438"/>
            <a:ext cx="4718050" cy="3540125"/>
          </a:xfrm>
          <a:ln/>
        </p:spPr>
      </p:sp>
      <p:sp>
        <p:nvSpPr>
          <p:cNvPr id="136197" name="Rectangle 3"/>
          <p:cNvSpPr>
            <a:spLocks noGrp="1" noChangeArrowheads="1"/>
          </p:cNvSpPr>
          <p:nvPr>
            <p:ph type="body" idx="1"/>
          </p:nvPr>
        </p:nvSpPr>
        <p:spPr>
          <a:xfrm>
            <a:off x="885825" y="4484688"/>
            <a:ext cx="4872038"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defTabSz="914400"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8962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r" defTabSz="914400" eaLnBrk="1" hangingPunct="1">
              <a:spcBef>
                <a:spcPct val="0"/>
              </a:spcBef>
              <a:buClrTx/>
              <a:buSzTx/>
              <a:buFontTx/>
              <a:buNone/>
            </a:pPr>
            <a:fld id="{17F8AC09-D96D-40B7-8694-D20D7647BDB6}" type="slidenum">
              <a:rPr lang="en-US" altLang="en-US">
                <a:solidFill>
                  <a:schemeClr val="tx1"/>
                </a:solidFill>
                <a:latin typeface="Arial" panose="020B0604020202020204" pitchFamily="34" charset="0"/>
              </a:rPr>
              <a:pPr algn="r" defTabSz="914400" eaLnBrk="1" hangingPunct="1">
                <a:spcBef>
                  <a:spcPct val="0"/>
                </a:spcBef>
                <a:buClrTx/>
                <a:buSzTx/>
                <a:buFontTx/>
                <a:buNone/>
              </a:pPr>
              <a:t>3</a:t>
            </a:fld>
            <a:endParaRPr lang="en-US" altLang="en-US">
              <a:solidFill>
                <a:schemeClr val="tx1"/>
              </a:solidFill>
              <a:latin typeface="Arial" panose="020B0604020202020204" pitchFamily="34" charset="0"/>
            </a:endParaRPr>
          </a:p>
        </p:txBody>
      </p:sp>
      <p:sp>
        <p:nvSpPr>
          <p:cNvPr id="1382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gn="r" defTabSz="914400" eaLnBrk="1" hangingPunct="1">
              <a:spcBef>
                <a:spcPct val="0"/>
              </a:spcBef>
              <a:buClrTx/>
              <a:buSzTx/>
              <a:buFontTx/>
              <a:buNone/>
            </a:pPr>
            <a:fld id="{4C302374-F0AD-48D1-BF1C-0606B56BA711}" type="slidenum">
              <a:rPr lang="en-US" altLang="en-US">
                <a:solidFill>
                  <a:schemeClr val="tx1"/>
                </a:solidFill>
                <a:latin typeface="Arial" panose="020B0604020202020204" pitchFamily="34" charset="0"/>
              </a:rPr>
              <a:pPr algn="r" defTabSz="914400" eaLnBrk="1" hangingPunct="1">
                <a:spcBef>
                  <a:spcPct val="0"/>
                </a:spcBef>
                <a:buClrTx/>
                <a:buSzTx/>
                <a:buFontTx/>
                <a:buNone/>
              </a:pPr>
              <a:t>3</a:t>
            </a:fld>
            <a:endParaRPr lang="en-US" altLang="en-US">
              <a:solidFill>
                <a:schemeClr val="tx1"/>
              </a:solidFill>
              <a:latin typeface="Arial" panose="020B0604020202020204" pitchFamily="34" charset="0"/>
            </a:endParaRPr>
          </a:p>
        </p:txBody>
      </p:sp>
      <p:sp>
        <p:nvSpPr>
          <p:cNvPr id="138244" name="Rectangle 2"/>
          <p:cNvSpPr>
            <a:spLocks noGrp="1" noRot="1" noChangeAspect="1" noChangeArrowheads="1" noTextEdit="1"/>
          </p:cNvSpPr>
          <p:nvPr>
            <p:ph type="sldImg"/>
          </p:nvPr>
        </p:nvSpPr>
        <p:spPr>
          <a:xfrm>
            <a:off x="965200" y="706438"/>
            <a:ext cx="4718050" cy="3540125"/>
          </a:xfrm>
          <a:ln/>
        </p:spPr>
      </p:sp>
      <p:sp>
        <p:nvSpPr>
          <p:cNvPr id="138245" name="Rectangle 3"/>
          <p:cNvSpPr>
            <a:spLocks noGrp="1" noChangeArrowheads="1"/>
          </p:cNvSpPr>
          <p:nvPr>
            <p:ph type="body" idx="1"/>
          </p:nvPr>
        </p:nvSpPr>
        <p:spPr>
          <a:xfrm>
            <a:off x="885825" y="4484688"/>
            <a:ext cx="4872038"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defTabSz="914400"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2123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a:ln/>
        </p:spPr>
      </p:sp>
      <p:sp>
        <p:nvSpPr>
          <p:cNvPr id="1402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mtClean="0">
              <a:latin typeface="Times New Roman" panose="02020603050405020304" pitchFamily="18" charset="0"/>
            </a:endParaRPr>
          </a:p>
        </p:txBody>
      </p:sp>
      <p:sp>
        <p:nvSpPr>
          <p:cNvPr id="140292" name="Номер слайда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E6065F9-9777-470E-A5A3-FCB62A2F8BAA}" type="slidenum">
              <a:rPr lang="en-US" altLang="ru-RU" smtClean="0"/>
              <a:pPr>
                <a:spcBef>
                  <a:spcPct val="0"/>
                </a:spcBef>
                <a:buClrTx/>
                <a:buSzPct val="45000"/>
                <a:buFontTx/>
                <a:buNone/>
              </a:pPr>
              <a:t>4</a:t>
            </a:fld>
            <a:endParaRPr lang="en-US" altLang="ru-RU" smtClean="0"/>
          </a:p>
        </p:txBody>
      </p:sp>
    </p:spTree>
    <p:extLst>
      <p:ext uri="{BB962C8B-B14F-4D97-AF65-F5344CB8AC3E}">
        <p14:creationId xmlns:p14="http://schemas.microsoft.com/office/powerpoint/2010/main" val="229935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35C3406-9294-4942-B46E-CBFA101A794F}" type="slidenum">
              <a:rPr lang="en-US" altLang="en-US" smtClean="0"/>
              <a:pPr>
                <a:spcBef>
                  <a:spcPct val="0"/>
                </a:spcBef>
                <a:buClrTx/>
                <a:buSzPct val="45000"/>
                <a:buFontTx/>
                <a:buNone/>
              </a:pPr>
              <a:t>7</a:t>
            </a:fld>
            <a:endParaRPr lang="en-US" alt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latin typeface="Times New Roman" panose="02020603050405020304" pitchFamily="18" charset="0"/>
            </a:endParaRPr>
          </a:p>
        </p:txBody>
      </p:sp>
    </p:spTree>
    <p:extLst>
      <p:ext uri="{BB962C8B-B14F-4D97-AF65-F5344CB8AC3E}">
        <p14:creationId xmlns:p14="http://schemas.microsoft.com/office/powerpoint/2010/main" val="158324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40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
                <a:srgbClr val="C0504D"/>
              </a:buClr>
              <a:buSzPct val="45000"/>
              <a:buFontTx/>
              <a:buNone/>
            </a:pPr>
            <a:fld id="{402ADE16-DFA8-4D6E-8738-D6EE8C761D3B}" type="slidenum">
              <a:rPr lang="en-US" altLang="en-US" smtClean="0"/>
              <a:pPr>
                <a:spcBef>
                  <a:spcPct val="0"/>
                </a:spcBef>
                <a:buClr>
                  <a:srgbClr val="C0504D"/>
                </a:buClr>
                <a:buSzPct val="45000"/>
                <a:buFontTx/>
                <a:buNone/>
              </a:pPr>
              <a:t>8</a:t>
            </a:fld>
            <a:endParaRPr lang="en-US" altLang="en-US" smtClean="0"/>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anose="02020603050405020304" pitchFamily="18" charset="0"/>
            </a:endParaRPr>
          </a:p>
        </p:txBody>
      </p:sp>
    </p:spTree>
    <p:extLst>
      <p:ext uri="{BB962C8B-B14F-4D97-AF65-F5344CB8AC3E}">
        <p14:creationId xmlns:p14="http://schemas.microsoft.com/office/powerpoint/2010/main" val="350540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coherent accelerator processor interface, or CAPI is a new capability that is part of the POWER8</a:t>
            </a:r>
            <a:r>
              <a:rPr lang="en-US" baseline="0" dirty="0" smtClean="0"/>
              <a:t> chip.  It allows off-chip accelerators to have coherent access to POWER memory just like traditional power cores.   This translates into an easier programming model and significantly less code overhead to accomplish a task.   </a:t>
            </a:r>
            <a:endParaRPr lang="en-US" dirty="0" smtClean="0"/>
          </a:p>
          <a:p>
            <a:endParaRPr lang="en-US" dirty="0" smtClean="0"/>
          </a:p>
          <a:p>
            <a:r>
              <a:rPr lang="en-US" baseline="0" dirty="0" smtClean="0"/>
              <a:t>This slide show a non-CAPI example on the left and a CAPI example on the right.   CAPI removes considerable device driver overhead and allows the external accelerator to work with the same memory addresses that the main processors work with.   The accelerators can participate in locks just like normal processor threads.</a:t>
            </a:r>
          </a:p>
          <a:p>
            <a:endParaRPr lang="en-US" baseline="0" dirty="0" smtClean="0"/>
          </a:p>
          <a:p>
            <a:r>
              <a:rPr lang="en-US" baseline="0" dirty="0" smtClean="0"/>
              <a:t>As part of the POWER8 announcement, IBM has made the CAPI interface open to 3</a:t>
            </a:r>
            <a:r>
              <a:rPr lang="en-US" baseline="30000" dirty="0" smtClean="0"/>
              <a:t>rd</a:t>
            </a:r>
            <a:r>
              <a:rPr lang="en-US" baseline="0" dirty="0" smtClean="0"/>
              <a:t> part developers.  This will allow creative designers to develop solutions that IBM has not thought off faster than would be possible by IBM alone. </a:t>
            </a:r>
            <a:endParaRPr lang="en-US" dirty="0" smtClean="0"/>
          </a:p>
          <a:p>
            <a:endParaRPr lang="en-US" dirty="0"/>
          </a:p>
        </p:txBody>
      </p:sp>
      <p:sp>
        <p:nvSpPr>
          <p:cNvPr id="4" name="Slide Number Placeholder 3"/>
          <p:cNvSpPr>
            <a:spLocks noGrp="1"/>
          </p:cNvSpPr>
          <p:nvPr>
            <p:ph type="sldNum" sz="quarter" idx="10"/>
          </p:nvPr>
        </p:nvSpPr>
        <p:spPr/>
        <p:txBody>
          <a:bodyPr/>
          <a:lstStyle/>
          <a:p>
            <a:fld id="{F20BA1F7-11B0-C34D-8F3C-1465D94903E0}" type="slidenum">
              <a:rPr lang="en-US" smtClean="0"/>
              <a:t>11</a:t>
            </a:fld>
            <a:endParaRPr lang="en-US"/>
          </a:p>
        </p:txBody>
      </p:sp>
    </p:spTree>
    <p:extLst>
      <p:ext uri="{BB962C8B-B14F-4D97-AF65-F5344CB8AC3E}">
        <p14:creationId xmlns:p14="http://schemas.microsoft.com/office/powerpoint/2010/main" val="259970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significant portion o the </a:t>
            </a:r>
            <a:r>
              <a:rPr lang="en-US" baseline="0" dirty="0" smtClean="0"/>
              <a:t>realized latency to do an I/O to flash or SSD is the time spent in the processor itself.   There is buffer management, LVM overhead, and code spent to manage the pinning  and mapping of direct memory access (DMA) devices.   </a:t>
            </a:r>
          </a:p>
          <a:p>
            <a:endParaRPr lang="en-US" baseline="0" dirty="0" smtClean="0"/>
          </a:p>
          <a:p>
            <a:r>
              <a:rPr lang="en-US" dirty="0" smtClean="0"/>
              <a:t>CAPI</a:t>
            </a:r>
            <a:r>
              <a:rPr lang="en-US" baseline="0" dirty="0" smtClean="0"/>
              <a:t> </a:t>
            </a:r>
            <a:r>
              <a:rPr lang="en-US" dirty="0" smtClean="0"/>
              <a:t>uses the PCIe physical interface for the easiest programming and fastest, most direct I/O performance</a:t>
            </a:r>
            <a:endParaRPr lang="en-US" baseline="0" dirty="0" smtClean="0"/>
          </a:p>
          <a:p>
            <a:endParaRPr lang="en-US" baseline="0" dirty="0" smtClean="0"/>
          </a:p>
          <a:p>
            <a:r>
              <a:rPr lang="en-US" baseline="0" dirty="0" smtClean="0"/>
              <a:t>CAPI offers a significant way to reduce that overhead and thereby reduce the latency to do an I/O.   The use of CAPI can reduce the I/O instruction path length by 97% going from about 20,000 instructions to less than 500.   What could this mean?   </a:t>
            </a:r>
            <a:r>
              <a:rPr lang="en-US" dirty="0" smtClean="0">
                <a:effectLst/>
              </a:rPr>
              <a:t>When combined with </a:t>
            </a:r>
            <a:r>
              <a:rPr lang="en-US" dirty="0" err="1" smtClean="0">
                <a:effectLst/>
              </a:rPr>
              <a:t>FlashSystems</a:t>
            </a:r>
            <a:r>
              <a:rPr lang="en-US" baseline="0" dirty="0" smtClean="0">
                <a:effectLst/>
              </a:rPr>
              <a:t> </a:t>
            </a:r>
            <a:r>
              <a:rPr lang="en-US" dirty="0" smtClean="0">
                <a:effectLst/>
              </a:rPr>
              <a:t>it it</a:t>
            </a:r>
            <a:r>
              <a:rPr lang="en-US" baseline="0" dirty="0" smtClean="0">
                <a:effectLst/>
              </a:rPr>
              <a:t> could:</a:t>
            </a:r>
          </a:p>
          <a:p>
            <a:endParaRPr lang="en-US" dirty="0" smtClean="0">
              <a:effectLst/>
            </a:endParaRPr>
          </a:p>
          <a:p>
            <a:pPr marL="171450" indent="-171450">
              <a:buFont typeface="Arial"/>
              <a:buChar char="•"/>
            </a:pPr>
            <a:r>
              <a:rPr lang="en-US" dirty="0" smtClean="0">
                <a:effectLst/>
              </a:rPr>
              <a:t>Attack problem sets otherwise too big for the memory footprint</a:t>
            </a:r>
          </a:p>
          <a:p>
            <a:pPr marL="171450" indent="-171450">
              <a:buFont typeface="Arial"/>
              <a:buChar char="•"/>
            </a:pPr>
            <a:r>
              <a:rPr lang="en-US" dirty="0" smtClean="0">
                <a:effectLst/>
              </a:rPr>
              <a:t>Deliver fast access to small chunks of data</a:t>
            </a:r>
          </a:p>
          <a:p>
            <a:pPr marL="171450" indent="-171450">
              <a:buFont typeface="Arial"/>
              <a:buChar char="•"/>
            </a:pPr>
            <a:r>
              <a:rPr lang="en-US" dirty="0" smtClean="0">
                <a:effectLst/>
              </a:rPr>
              <a:t>Achieve high throughput for data or simplify object addressing through memory semantics.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0BA1F7-11B0-C34D-8F3C-1465D94903E0}" type="slidenum">
              <a:rPr lang="en-US" smtClean="0"/>
              <a:t>12</a:t>
            </a:fld>
            <a:endParaRPr lang="en-US"/>
          </a:p>
        </p:txBody>
      </p:sp>
    </p:spTree>
    <p:extLst>
      <p:ext uri="{BB962C8B-B14F-4D97-AF65-F5344CB8AC3E}">
        <p14:creationId xmlns:p14="http://schemas.microsoft.com/office/powerpoint/2010/main" val="5528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5200" eaLnBrk="0" hangingPunct="0">
              <a:defRPr sz="2800" i="1">
                <a:solidFill>
                  <a:schemeClr val="tx1"/>
                </a:solidFill>
                <a:latin typeface="Arial" panose="020B0604020202020204" pitchFamily="34" charset="0"/>
                <a:ea typeface="MS PGothic" panose="020B0600070205080204" pitchFamily="34" charset="-128"/>
              </a:defRPr>
            </a:lvl1pPr>
            <a:lvl2pPr marL="742950" indent="-285750" defTabSz="96520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defTabSz="9652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defTabSz="9652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defTabSz="9652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eaLnBrk="1" hangingPunct="1"/>
            <a:fld id="{F4A51667-E4D0-4B64-8C5E-57BD7204B343}" type="slidenum">
              <a:rPr lang="en-US" altLang="ru-RU" sz="1200" i="0">
                <a:solidFill>
                  <a:srgbClr val="000000"/>
                </a:solidFill>
              </a:rPr>
              <a:pPr eaLnBrk="1" hangingPunct="1"/>
              <a:t>23</a:t>
            </a:fld>
            <a:endParaRPr lang="en-US" altLang="ru-RU" sz="1200" i="0">
              <a:solidFill>
                <a:srgbClr val="000000"/>
              </a:solidFill>
            </a:endParaRPr>
          </a:p>
        </p:txBody>
      </p:sp>
      <p:sp>
        <p:nvSpPr>
          <p:cNvPr id="239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4115"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31" tIns="48318" rIns="96631" bIns="48318"/>
          <a:lstStyle/>
          <a:p>
            <a:pPr eaLnBrk="1" hangingPunct="1"/>
            <a:r>
              <a:rPr lang="en-US" altLang="ru-RU" smtClean="0">
                <a:latin typeface="Arial" panose="020B0604020202020204" pitchFamily="34" charset="0"/>
              </a:rPr>
              <a:t>….</a:t>
            </a:r>
          </a:p>
        </p:txBody>
      </p:sp>
    </p:spTree>
    <p:extLst>
      <p:ext uri="{BB962C8B-B14F-4D97-AF65-F5344CB8AC3E}">
        <p14:creationId xmlns:p14="http://schemas.microsoft.com/office/powerpoint/2010/main" val="3149871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4"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6" name="Picture 6"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2" name="Rectangle 2"/>
          <p:cNvSpPr>
            <a:spLocks noGrp="1" noChangeArrowheads="1"/>
          </p:cNvSpPr>
          <p:nvPr>
            <p:ph type="ctrTitle"/>
          </p:nvPr>
        </p:nvSpPr>
        <p:spPr>
          <a:xfrm>
            <a:off x="525488" y="968377"/>
            <a:ext cx="4706937" cy="1362075"/>
          </a:xfrm>
        </p:spPr>
        <p:txBody>
          <a:bodyPr anchor="b"/>
          <a:lstStyle>
            <a:lvl1pPr>
              <a:lnSpc>
                <a:spcPct val="90000"/>
              </a:lnSpc>
              <a:defRPr sz="3200">
                <a:solidFill>
                  <a:srgbClr val="004266"/>
                </a:solidFill>
              </a:defRPr>
            </a:lvl1pPr>
          </a:lstStyle>
          <a:p>
            <a:r>
              <a:rPr lang="en-US"/>
              <a:t>Click to edit Master title style</a:t>
            </a:r>
          </a:p>
        </p:txBody>
      </p:sp>
      <p:sp>
        <p:nvSpPr>
          <p:cNvPr id="199683" name="Rectangle 3"/>
          <p:cNvSpPr>
            <a:spLocks noGrp="1" noChangeArrowheads="1"/>
          </p:cNvSpPr>
          <p:nvPr>
            <p:ph type="subTitle" idx="1"/>
          </p:nvPr>
        </p:nvSpPr>
        <p:spPr>
          <a:xfrm>
            <a:off x="515938" y="2935313"/>
            <a:ext cx="2908300" cy="484187"/>
          </a:xfrm>
        </p:spPr>
        <p:txBody>
          <a:bodyPr/>
          <a:lstStyle>
            <a:lvl1pPr marL="0" indent="0">
              <a:lnSpc>
                <a:spcPct val="90000"/>
              </a:lnSpc>
              <a:buFontTx/>
              <a:buNone/>
              <a:defRPr sz="1800">
                <a:solidFill>
                  <a:srgbClr val="8DC63F"/>
                </a:solidFill>
              </a:defRPr>
            </a:lvl1pPr>
          </a:lstStyle>
          <a:p>
            <a:r>
              <a:rPr lang="en-US"/>
              <a:t>Click to edit Master subtitle style</a:t>
            </a:r>
          </a:p>
        </p:txBody>
      </p:sp>
    </p:spTree>
    <p:extLst>
      <p:ext uri="{BB962C8B-B14F-4D97-AF65-F5344CB8AC3E}">
        <p14:creationId xmlns:p14="http://schemas.microsoft.com/office/powerpoint/2010/main" val="119398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3923B98C-B82E-4768-9B2E-9774A4378B19}" type="slidenum">
              <a:rPr lang="en-US" altLang="ru-RU"/>
              <a:pPr>
                <a:defRPr/>
              </a:pPr>
              <a:t>‹#›</a:t>
            </a:fld>
            <a:endParaRPr lang="en-US" altLang="ru-RU"/>
          </a:p>
        </p:txBody>
      </p:sp>
    </p:spTree>
    <p:extLst>
      <p:ext uri="{BB962C8B-B14F-4D97-AF65-F5344CB8AC3E}">
        <p14:creationId xmlns:p14="http://schemas.microsoft.com/office/powerpoint/2010/main" val="11373739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3" y="1247427"/>
            <a:ext cx="3576700" cy="40413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quarter" idx="2"/>
          </p:nvPr>
        </p:nvSpPr>
        <p:spPr>
          <a:xfrm>
            <a:off x="4113135" y="1247425"/>
            <a:ext cx="3576700"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Объект 4"/>
          <p:cNvSpPr>
            <a:spLocks noGrp="1"/>
          </p:cNvSpPr>
          <p:nvPr>
            <p:ph sz="quarter" idx="3"/>
          </p:nvPr>
        </p:nvSpPr>
        <p:spPr>
          <a:xfrm>
            <a:off x="4113135" y="3335444"/>
            <a:ext cx="3576700"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3507281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аблица 2"/>
          <p:cNvSpPr>
            <a:spLocks noGrp="1"/>
          </p:cNvSpPr>
          <p:nvPr>
            <p:ph type="tbl"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3426657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1" y="1247425"/>
            <a:ext cx="7292582"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397251" y="3335444"/>
            <a:ext cx="7292582"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3220865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4175" y="6507163"/>
            <a:ext cx="1797050" cy="214312"/>
          </a:xfrm>
          <a:prstGeom prst="rect">
            <a:avLst/>
          </a:prstGeom>
          <a:noFill/>
          <a:ln>
            <a:noFill/>
          </a:ln>
          <a:extLst/>
        </p:spPr>
        <p:txBody>
          <a:bodyPr lIns="91377" tIns="45689" rIns="91377" bIns="45689">
            <a:spAutoFit/>
          </a:bodyPr>
          <a:lstStyle>
            <a:lvl1pPr defTabSz="1604963">
              <a:defRPr>
                <a:solidFill>
                  <a:schemeClr val="tx1"/>
                </a:solidFill>
                <a:latin typeface="Arial" pitchFamily="34" charset="0"/>
                <a:cs typeface="Arial" pitchFamily="34" charset="0"/>
              </a:defRPr>
            </a:lvl1pPr>
            <a:lvl2pPr marL="820738" indent="-315913" defTabSz="1604963">
              <a:defRPr>
                <a:solidFill>
                  <a:schemeClr val="tx1"/>
                </a:solidFill>
                <a:latin typeface="Arial" pitchFamily="34" charset="0"/>
                <a:cs typeface="Arial" pitchFamily="34" charset="0"/>
              </a:defRPr>
            </a:lvl2pPr>
            <a:lvl3pPr marL="1263650" indent="-252413" defTabSz="1604963">
              <a:defRPr>
                <a:solidFill>
                  <a:schemeClr val="tx1"/>
                </a:solidFill>
                <a:latin typeface="Arial" pitchFamily="34" charset="0"/>
                <a:cs typeface="Arial" pitchFamily="34" charset="0"/>
              </a:defRPr>
            </a:lvl3pPr>
            <a:lvl4pPr marL="1768475" indent="-252413" defTabSz="1604963">
              <a:defRPr>
                <a:solidFill>
                  <a:schemeClr val="tx1"/>
                </a:solidFill>
                <a:latin typeface="Arial" pitchFamily="34" charset="0"/>
                <a:cs typeface="Arial" pitchFamily="34" charset="0"/>
              </a:defRPr>
            </a:lvl4pPr>
            <a:lvl5pPr marL="2274888" indent="-252413" defTabSz="1604963">
              <a:defRPr>
                <a:solidFill>
                  <a:schemeClr val="tx1"/>
                </a:solidFill>
                <a:latin typeface="Arial" pitchFamily="34" charset="0"/>
                <a:cs typeface="Arial" pitchFamily="34" charset="0"/>
              </a:defRPr>
            </a:lvl5pPr>
            <a:lvl6pPr marL="2732088" indent="-252413" defTabSz="1604963" fontAlgn="base">
              <a:spcBef>
                <a:spcPct val="0"/>
              </a:spcBef>
              <a:spcAft>
                <a:spcPct val="0"/>
              </a:spcAft>
              <a:defRPr>
                <a:solidFill>
                  <a:schemeClr val="tx1"/>
                </a:solidFill>
                <a:latin typeface="Arial" pitchFamily="34" charset="0"/>
                <a:cs typeface="Arial" pitchFamily="34" charset="0"/>
              </a:defRPr>
            </a:lvl6pPr>
            <a:lvl7pPr marL="3189288" indent="-252413" defTabSz="1604963" fontAlgn="base">
              <a:spcBef>
                <a:spcPct val="0"/>
              </a:spcBef>
              <a:spcAft>
                <a:spcPct val="0"/>
              </a:spcAft>
              <a:defRPr>
                <a:solidFill>
                  <a:schemeClr val="tx1"/>
                </a:solidFill>
                <a:latin typeface="Arial" pitchFamily="34" charset="0"/>
                <a:cs typeface="Arial" pitchFamily="34" charset="0"/>
              </a:defRPr>
            </a:lvl7pPr>
            <a:lvl8pPr marL="3646488" indent="-252413" defTabSz="1604963" fontAlgn="base">
              <a:spcBef>
                <a:spcPct val="0"/>
              </a:spcBef>
              <a:spcAft>
                <a:spcPct val="0"/>
              </a:spcAft>
              <a:defRPr>
                <a:solidFill>
                  <a:schemeClr val="tx1"/>
                </a:solidFill>
                <a:latin typeface="Arial" pitchFamily="34" charset="0"/>
                <a:cs typeface="Arial" pitchFamily="34" charset="0"/>
              </a:defRPr>
            </a:lvl8pPr>
            <a:lvl9pPr marL="4103688" indent="-252413" defTabSz="1604963" fontAlgn="base">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altLang="en-US" sz="800">
                <a:solidFill>
                  <a:srgbClr val="000000"/>
                </a:solidFill>
                <a:ea typeface="ＭＳ Ｐゴシック" pitchFamily="34" charset="-128"/>
              </a:rPr>
              <a:t>© 2014 IBM Corporation</a:t>
            </a:r>
          </a:p>
        </p:txBody>
      </p:sp>
      <p:pic>
        <p:nvPicPr>
          <p:cNvPr id="5" name="Picture 61"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333375"/>
            <a:ext cx="620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2"/>
          <p:cNvSpPr>
            <a:spLocks noChangeShapeType="1"/>
          </p:cNvSpPr>
          <p:nvPr/>
        </p:nvSpPr>
        <p:spPr bwMode="auto">
          <a:xfrm>
            <a:off x="506413" y="712788"/>
            <a:ext cx="808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666" tIns="41333" rIns="82666" bIns="41333"/>
          <a:lstStyle/>
          <a:p>
            <a:endParaRPr lang="ru-RU"/>
          </a:p>
        </p:txBody>
      </p:sp>
      <p:pic>
        <p:nvPicPr>
          <p:cNvPr id="7" name="Picture 63"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01913" y="2403475"/>
            <a:ext cx="65722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80988"/>
            <a:ext cx="1238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Rectangle 59"/>
          <p:cNvSpPr>
            <a:spLocks noGrp="1" noChangeArrowheads="1"/>
          </p:cNvSpPr>
          <p:nvPr>
            <p:ph type="ctrTitle"/>
          </p:nvPr>
        </p:nvSpPr>
        <p:spPr>
          <a:xfrm>
            <a:off x="526284" y="968172"/>
            <a:ext cx="4720606" cy="1362244"/>
          </a:xfrm>
          <a:extLst/>
        </p:spPr>
        <p:txBody>
          <a:bodyPr lIns="0" tIns="0" rIns="0" bIns="0" anchor="b"/>
          <a:lstStyle>
            <a:lvl1pPr algn="ctr">
              <a:defRPr sz="3400">
                <a:solidFill>
                  <a:schemeClr val="tx1"/>
                </a:solidFill>
              </a:defRPr>
            </a:lvl1pPr>
          </a:lstStyle>
          <a:p>
            <a:pPr lvl="0"/>
            <a:r>
              <a:rPr lang="en-US" altLang="en-US" noProof="0" smtClean="0"/>
              <a:t>Click to edit Master title style</a:t>
            </a:r>
          </a:p>
        </p:txBody>
      </p:sp>
      <p:sp>
        <p:nvSpPr>
          <p:cNvPr id="5180" name="Rectangle 60"/>
          <p:cNvSpPr>
            <a:spLocks noGrp="1" noChangeArrowheads="1"/>
          </p:cNvSpPr>
          <p:nvPr>
            <p:ph type="subTitle" idx="1"/>
          </p:nvPr>
        </p:nvSpPr>
        <p:spPr>
          <a:xfrm>
            <a:off x="517585" y="2935705"/>
            <a:ext cx="2915583" cy="483377"/>
          </a:xfrm>
          <a:extLst/>
        </p:spPr>
        <p:txBody>
          <a:bodyPr lIns="0" tIns="0" rIns="0" bIns="0"/>
          <a:lstStyle>
            <a:lvl1pPr marL="0" indent="0">
              <a:defRPr sz="2100">
                <a:solidFill>
                  <a:srgbClr val="000099"/>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6786824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5415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013" y="4407095"/>
            <a:ext cx="7772473" cy="1362244"/>
          </a:xfrm>
        </p:spPr>
        <p:txBody>
          <a:bodyPr anchor="t"/>
          <a:lstStyle>
            <a:lvl1pPr algn="l">
              <a:defRPr sz="3600" b="1" cap="all"/>
            </a:lvl1pPr>
          </a:lstStyle>
          <a:p>
            <a:r>
              <a:rPr lang="ru-RU" smtClean="0"/>
              <a:t>Образец заголовка</a:t>
            </a:r>
            <a:endParaRPr lang="en-US"/>
          </a:p>
        </p:txBody>
      </p:sp>
      <p:sp>
        <p:nvSpPr>
          <p:cNvPr id="3" name="Текст 2"/>
          <p:cNvSpPr>
            <a:spLocks noGrp="1"/>
          </p:cNvSpPr>
          <p:nvPr>
            <p:ph type="body" idx="1"/>
          </p:nvPr>
        </p:nvSpPr>
        <p:spPr>
          <a:xfrm>
            <a:off x="722013" y="2907350"/>
            <a:ext cx="7772473" cy="1499745"/>
          </a:xfrm>
        </p:spPr>
        <p:txBody>
          <a:bodyPr anchor="b"/>
          <a:lstStyle>
            <a:lvl1pPr marL="0" indent="0">
              <a:buNone/>
              <a:defRPr sz="1800"/>
            </a:lvl1pPr>
            <a:lvl2pPr marL="413335" indent="0">
              <a:buNone/>
              <a:defRPr sz="1600"/>
            </a:lvl2pPr>
            <a:lvl3pPr marL="826667" indent="0">
              <a:buNone/>
              <a:defRPr sz="1400"/>
            </a:lvl3pPr>
            <a:lvl4pPr marL="1240003" indent="0">
              <a:buNone/>
              <a:defRPr sz="1300"/>
            </a:lvl4pPr>
            <a:lvl5pPr marL="1653336" indent="0">
              <a:buNone/>
              <a:defRPr sz="1300"/>
            </a:lvl5pPr>
            <a:lvl6pPr marL="2066670" indent="0">
              <a:buNone/>
              <a:defRPr sz="1300"/>
            </a:lvl6pPr>
            <a:lvl7pPr marL="2480002" indent="0">
              <a:buNone/>
              <a:defRPr sz="1300"/>
            </a:lvl7pPr>
            <a:lvl8pPr marL="2893338" indent="0">
              <a:buNone/>
              <a:defRPr sz="1300"/>
            </a:lvl8pPr>
            <a:lvl9pPr marL="3306672" indent="0">
              <a:buNone/>
              <a:defRPr sz="13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179131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397253"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113135"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41981114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3" y="275001"/>
            <a:ext cx="8230614" cy="1142527"/>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6693" y="1535187"/>
            <a:ext cx="4040641" cy="639305"/>
          </a:xfrm>
        </p:spPr>
        <p:txBody>
          <a:bodyPr anchor="b"/>
          <a:lstStyle>
            <a:lvl1pPr marL="0" indent="0">
              <a:buNone/>
              <a:defRPr sz="2200" b="1"/>
            </a:lvl1pPr>
            <a:lvl2pPr marL="413335" indent="0">
              <a:buNone/>
              <a:defRPr sz="1800" b="1"/>
            </a:lvl2pPr>
            <a:lvl3pPr marL="826667" indent="0">
              <a:buNone/>
              <a:defRPr sz="1600" b="1"/>
            </a:lvl3pPr>
            <a:lvl4pPr marL="1240003" indent="0">
              <a:buNone/>
              <a:defRPr sz="1400" b="1"/>
            </a:lvl4pPr>
            <a:lvl5pPr marL="1653336" indent="0">
              <a:buNone/>
              <a:defRPr sz="1400" b="1"/>
            </a:lvl5pPr>
            <a:lvl6pPr marL="2066670" indent="0">
              <a:buNone/>
              <a:defRPr sz="1400" b="1"/>
            </a:lvl6pPr>
            <a:lvl7pPr marL="2480002" indent="0">
              <a:buNone/>
              <a:defRPr sz="1400" b="1"/>
            </a:lvl7pPr>
            <a:lvl8pPr marL="2893338" indent="0">
              <a:buNone/>
              <a:defRPr sz="1400" b="1"/>
            </a:lvl8pPr>
            <a:lvl9pPr marL="3306672" indent="0">
              <a:buNone/>
              <a:defRPr sz="1400" b="1"/>
            </a:lvl9pPr>
          </a:lstStyle>
          <a:p>
            <a:pPr lvl="0"/>
            <a:r>
              <a:rPr lang="ru-RU" smtClean="0"/>
              <a:t>Образец текста</a:t>
            </a:r>
          </a:p>
        </p:txBody>
      </p:sp>
      <p:sp>
        <p:nvSpPr>
          <p:cNvPr id="4" name="Объект 3"/>
          <p:cNvSpPr>
            <a:spLocks noGrp="1"/>
          </p:cNvSpPr>
          <p:nvPr>
            <p:ph sz="half" idx="2"/>
          </p:nvPr>
        </p:nvSpPr>
        <p:spPr>
          <a:xfrm>
            <a:off x="456693" y="2174488"/>
            <a:ext cx="404064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219" y="1535187"/>
            <a:ext cx="4042091" cy="639305"/>
          </a:xfrm>
        </p:spPr>
        <p:txBody>
          <a:bodyPr anchor="b"/>
          <a:lstStyle>
            <a:lvl1pPr marL="0" indent="0">
              <a:buNone/>
              <a:defRPr sz="2200" b="1"/>
            </a:lvl1pPr>
            <a:lvl2pPr marL="413335" indent="0">
              <a:buNone/>
              <a:defRPr sz="1800" b="1"/>
            </a:lvl2pPr>
            <a:lvl3pPr marL="826667" indent="0">
              <a:buNone/>
              <a:defRPr sz="1600" b="1"/>
            </a:lvl3pPr>
            <a:lvl4pPr marL="1240003" indent="0">
              <a:buNone/>
              <a:defRPr sz="1400" b="1"/>
            </a:lvl4pPr>
            <a:lvl5pPr marL="1653336" indent="0">
              <a:buNone/>
              <a:defRPr sz="1400" b="1"/>
            </a:lvl5pPr>
            <a:lvl6pPr marL="2066670" indent="0">
              <a:buNone/>
              <a:defRPr sz="1400" b="1"/>
            </a:lvl6pPr>
            <a:lvl7pPr marL="2480002" indent="0">
              <a:buNone/>
              <a:defRPr sz="1400" b="1"/>
            </a:lvl7pPr>
            <a:lvl8pPr marL="2893338" indent="0">
              <a:buNone/>
              <a:defRPr sz="1400" b="1"/>
            </a:lvl8pPr>
            <a:lvl9pPr marL="3306672"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219" y="2174488"/>
            <a:ext cx="404209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Нижний колонтитул 6"/>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7885388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Нижний колонтитул 2"/>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5204851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49554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83366" y="906463"/>
            <a:ext cx="2009775" cy="5441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9275" y="906463"/>
            <a:ext cx="5881688" cy="5441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AAB32E40-26B4-421F-A40E-AA1A46E3AF18}" type="slidenum">
              <a:rPr lang="en-US" altLang="ru-RU"/>
              <a:pPr>
                <a:defRPr/>
              </a:pPr>
              <a:t>‹#›</a:t>
            </a:fld>
            <a:endParaRPr lang="en-US" altLang="ru-RU"/>
          </a:p>
        </p:txBody>
      </p:sp>
    </p:spTree>
    <p:extLst>
      <p:ext uri="{BB962C8B-B14F-4D97-AF65-F5344CB8AC3E}">
        <p14:creationId xmlns:p14="http://schemas.microsoft.com/office/powerpoint/2010/main" val="20271320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7" y="273583"/>
            <a:ext cx="3008371" cy="1160955"/>
          </a:xfrm>
        </p:spPr>
        <p:txBody>
          <a:bodyPr anchor="b"/>
          <a:lstStyle>
            <a:lvl1pPr algn="l">
              <a:defRPr sz="1800" b="1"/>
            </a:lvl1pPr>
          </a:lstStyle>
          <a:p>
            <a:r>
              <a:rPr lang="ru-RU" smtClean="0"/>
              <a:t>Образец заголовка</a:t>
            </a:r>
            <a:endParaRPr lang="en-US"/>
          </a:p>
        </p:txBody>
      </p:sp>
      <p:sp>
        <p:nvSpPr>
          <p:cNvPr id="3" name="Объект 2"/>
          <p:cNvSpPr>
            <a:spLocks noGrp="1"/>
          </p:cNvSpPr>
          <p:nvPr>
            <p:ph idx="1"/>
          </p:nvPr>
        </p:nvSpPr>
        <p:spPr>
          <a:xfrm>
            <a:off x="3575255" y="273587"/>
            <a:ext cx="5112057" cy="58529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6697" y="1434543"/>
            <a:ext cx="3008371" cy="4692017"/>
          </a:xfrm>
        </p:spPr>
        <p:txBody>
          <a:bodyPr/>
          <a:lstStyle>
            <a:lvl1pPr marL="0" indent="0">
              <a:buNone/>
              <a:defRPr sz="1300"/>
            </a:lvl1pPr>
            <a:lvl2pPr marL="413335" indent="0">
              <a:buNone/>
              <a:defRPr sz="1100"/>
            </a:lvl2pPr>
            <a:lvl3pPr marL="826667" indent="0">
              <a:buNone/>
              <a:defRPr sz="900"/>
            </a:lvl3pPr>
            <a:lvl4pPr marL="1240003" indent="0">
              <a:buNone/>
              <a:defRPr sz="800"/>
            </a:lvl4pPr>
            <a:lvl5pPr marL="1653336" indent="0">
              <a:buNone/>
              <a:defRPr sz="800"/>
            </a:lvl5pPr>
            <a:lvl6pPr marL="2066670" indent="0">
              <a:buNone/>
              <a:defRPr sz="800"/>
            </a:lvl6pPr>
            <a:lvl7pPr marL="2480002" indent="0">
              <a:buNone/>
              <a:defRPr sz="800"/>
            </a:lvl7pPr>
            <a:lvl8pPr marL="2893338" indent="0">
              <a:buNone/>
              <a:defRPr sz="800"/>
            </a:lvl8pPr>
            <a:lvl9pPr marL="3306672"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3361380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74" y="4801168"/>
            <a:ext cx="5486110" cy="565593"/>
          </a:xfrm>
        </p:spPr>
        <p:txBody>
          <a:bodyPr anchor="b"/>
          <a:lstStyle>
            <a:lvl1pPr algn="l">
              <a:defRPr sz="1800" b="1"/>
            </a:lvl1pPr>
          </a:lstStyle>
          <a:p>
            <a:r>
              <a:rPr lang="ru-RU" smtClean="0"/>
              <a:t>Образец заголовка</a:t>
            </a:r>
            <a:endParaRPr lang="en-US"/>
          </a:p>
        </p:txBody>
      </p:sp>
      <p:sp>
        <p:nvSpPr>
          <p:cNvPr id="3" name="Рисунок 2"/>
          <p:cNvSpPr>
            <a:spLocks noGrp="1"/>
          </p:cNvSpPr>
          <p:nvPr>
            <p:ph type="pic" idx="1"/>
          </p:nvPr>
        </p:nvSpPr>
        <p:spPr>
          <a:xfrm>
            <a:off x="1791974" y="612372"/>
            <a:ext cx="5486110" cy="4115084"/>
          </a:xfrm>
        </p:spPr>
        <p:txBody>
          <a:bodyPr/>
          <a:lstStyle>
            <a:lvl1pPr marL="0" indent="0">
              <a:buNone/>
              <a:defRPr sz="2900"/>
            </a:lvl1pPr>
            <a:lvl2pPr marL="413335" indent="0">
              <a:buNone/>
              <a:defRPr sz="2500"/>
            </a:lvl2pPr>
            <a:lvl3pPr marL="826667" indent="0">
              <a:buNone/>
              <a:defRPr sz="2200"/>
            </a:lvl3pPr>
            <a:lvl4pPr marL="1240003" indent="0">
              <a:buNone/>
              <a:defRPr sz="1800"/>
            </a:lvl4pPr>
            <a:lvl5pPr marL="1653336" indent="0">
              <a:buNone/>
              <a:defRPr sz="1800"/>
            </a:lvl5pPr>
            <a:lvl6pPr marL="2066670" indent="0">
              <a:buNone/>
              <a:defRPr sz="1800"/>
            </a:lvl6pPr>
            <a:lvl7pPr marL="2480002" indent="0">
              <a:buNone/>
              <a:defRPr sz="1800"/>
            </a:lvl7pPr>
            <a:lvl8pPr marL="2893338" indent="0">
              <a:buNone/>
              <a:defRPr sz="1800"/>
            </a:lvl8pPr>
            <a:lvl9pPr marL="3306672" indent="0">
              <a:buNone/>
              <a:defRPr sz="1800"/>
            </a:lvl9pPr>
          </a:lstStyle>
          <a:p>
            <a:pPr lvl="0"/>
            <a:endParaRPr lang="en-US" noProof="0"/>
          </a:p>
        </p:txBody>
      </p:sp>
      <p:sp>
        <p:nvSpPr>
          <p:cNvPr id="4" name="Текст 3"/>
          <p:cNvSpPr>
            <a:spLocks noGrp="1"/>
          </p:cNvSpPr>
          <p:nvPr>
            <p:ph type="body" sz="half" idx="2"/>
          </p:nvPr>
        </p:nvSpPr>
        <p:spPr>
          <a:xfrm>
            <a:off x="1791974" y="5366761"/>
            <a:ext cx="5486110" cy="805156"/>
          </a:xfrm>
        </p:spPr>
        <p:txBody>
          <a:bodyPr/>
          <a:lstStyle>
            <a:lvl1pPr marL="0" indent="0">
              <a:buNone/>
              <a:defRPr sz="1300"/>
            </a:lvl1pPr>
            <a:lvl2pPr marL="413335" indent="0">
              <a:buNone/>
              <a:defRPr sz="1100"/>
            </a:lvl2pPr>
            <a:lvl3pPr marL="826667" indent="0">
              <a:buNone/>
              <a:defRPr sz="900"/>
            </a:lvl3pPr>
            <a:lvl4pPr marL="1240003" indent="0">
              <a:buNone/>
              <a:defRPr sz="800"/>
            </a:lvl4pPr>
            <a:lvl5pPr marL="1653336" indent="0">
              <a:buNone/>
              <a:defRPr sz="800"/>
            </a:lvl5pPr>
            <a:lvl6pPr marL="2066670" indent="0">
              <a:buNone/>
              <a:defRPr sz="800"/>
            </a:lvl6pPr>
            <a:lvl7pPr marL="2480002" indent="0">
              <a:buNone/>
              <a:defRPr sz="800"/>
            </a:lvl7pPr>
            <a:lvl8pPr marL="2893338" indent="0">
              <a:buNone/>
              <a:defRPr sz="800"/>
            </a:lvl8pPr>
            <a:lvl9pPr marL="3306672"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4964869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5072744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47269" y="324619"/>
            <a:ext cx="1963053" cy="496418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56660" y="324619"/>
            <a:ext cx="5751427" cy="496418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002583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Диаграмма 2"/>
          <p:cNvSpPr>
            <a:spLocks noGrp="1"/>
          </p:cNvSpPr>
          <p:nvPr>
            <p:ph type="chart"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8648763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3" y="1247427"/>
            <a:ext cx="3576700" cy="40413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quarter" idx="2"/>
          </p:nvPr>
        </p:nvSpPr>
        <p:spPr>
          <a:xfrm>
            <a:off x="4113135" y="1247425"/>
            <a:ext cx="3576700"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Объект 4"/>
          <p:cNvSpPr>
            <a:spLocks noGrp="1"/>
          </p:cNvSpPr>
          <p:nvPr>
            <p:ph sz="quarter" idx="3"/>
          </p:nvPr>
        </p:nvSpPr>
        <p:spPr>
          <a:xfrm>
            <a:off x="4113135" y="3335444"/>
            <a:ext cx="3576700"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029497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аблица 2"/>
          <p:cNvSpPr>
            <a:spLocks noGrp="1"/>
          </p:cNvSpPr>
          <p:nvPr>
            <p:ph type="tbl"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417898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1" y="1247425"/>
            <a:ext cx="7292582"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397251" y="3335444"/>
            <a:ext cx="7292582"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6518679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4"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6" name="Picture 6"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p:cNvSpPr>
            <a:spLocks noGrp="1" noChangeArrowheads="1"/>
          </p:cNvSpPr>
          <p:nvPr>
            <p:ph type="ctrTitle"/>
          </p:nvPr>
        </p:nvSpPr>
        <p:spPr>
          <a:xfrm>
            <a:off x="525488" y="968377"/>
            <a:ext cx="4706937" cy="1362075"/>
          </a:xfrm>
        </p:spPr>
        <p:txBody>
          <a:bodyPr anchor="b"/>
          <a:lstStyle>
            <a:lvl1pPr>
              <a:lnSpc>
                <a:spcPct val="90000"/>
              </a:lnSpc>
              <a:defRPr sz="3200">
                <a:solidFill>
                  <a:srgbClr val="004266"/>
                </a:solidFill>
              </a:defRPr>
            </a:lvl1pPr>
          </a:lstStyle>
          <a:p>
            <a:r>
              <a:rPr lang="en-US"/>
              <a:t>Click to edit Master title style</a:t>
            </a:r>
          </a:p>
        </p:txBody>
      </p:sp>
      <p:sp>
        <p:nvSpPr>
          <p:cNvPr id="206851" name="Rectangle 3"/>
          <p:cNvSpPr>
            <a:spLocks noGrp="1" noChangeArrowheads="1"/>
          </p:cNvSpPr>
          <p:nvPr>
            <p:ph type="subTitle" idx="1"/>
          </p:nvPr>
        </p:nvSpPr>
        <p:spPr>
          <a:xfrm>
            <a:off x="515938" y="2935313"/>
            <a:ext cx="2908300" cy="484187"/>
          </a:xfrm>
        </p:spPr>
        <p:txBody>
          <a:bodyPr/>
          <a:lstStyle>
            <a:lvl1pPr marL="0" indent="0">
              <a:lnSpc>
                <a:spcPct val="90000"/>
              </a:lnSpc>
              <a:buFontTx/>
              <a:buNone/>
              <a:defRPr sz="1800">
                <a:solidFill>
                  <a:srgbClr val="8DC63F"/>
                </a:solidFill>
              </a:defRPr>
            </a:lvl1pPr>
          </a:lstStyle>
          <a:p>
            <a:r>
              <a:rPr lang="en-US"/>
              <a:t>Click to edit Master subtitle style</a:t>
            </a:r>
          </a:p>
        </p:txBody>
      </p:sp>
    </p:spTree>
    <p:extLst>
      <p:ext uri="{BB962C8B-B14F-4D97-AF65-F5344CB8AC3E}">
        <p14:creationId xmlns:p14="http://schemas.microsoft.com/office/powerpoint/2010/main" val="36511017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04884AA3-29B2-4B3F-BDF3-16247CC6185C}" type="slidenum">
              <a:rPr lang="en-US" altLang="ru-RU"/>
              <a:pPr>
                <a:defRPr/>
              </a:pPr>
              <a:t>‹#›</a:t>
            </a:fld>
            <a:endParaRPr lang="en-US" altLang="ru-RU"/>
          </a:p>
        </p:txBody>
      </p:sp>
    </p:spTree>
    <p:extLst>
      <p:ext uri="{BB962C8B-B14F-4D97-AF65-F5344CB8AC3E}">
        <p14:creationId xmlns:p14="http://schemas.microsoft.com/office/powerpoint/2010/main" val="216720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4"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6" name="Picture 6"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4" name="Rectangle 2"/>
          <p:cNvSpPr>
            <a:spLocks noGrp="1" noChangeArrowheads="1"/>
          </p:cNvSpPr>
          <p:nvPr>
            <p:ph type="ctrTitle"/>
          </p:nvPr>
        </p:nvSpPr>
        <p:spPr>
          <a:xfrm>
            <a:off x="525488" y="968377"/>
            <a:ext cx="4706937" cy="1362075"/>
          </a:xfrm>
        </p:spPr>
        <p:txBody>
          <a:bodyPr anchor="b"/>
          <a:lstStyle>
            <a:lvl1pPr>
              <a:lnSpc>
                <a:spcPct val="90000"/>
              </a:lnSpc>
              <a:defRPr sz="3200">
                <a:solidFill>
                  <a:srgbClr val="004266"/>
                </a:solidFill>
              </a:defRPr>
            </a:lvl1pPr>
          </a:lstStyle>
          <a:p>
            <a:r>
              <a:rPr lang="en-US"/>
              <a:t>Click to edit Master title style</a:t>
            </a:r>
          </a:p>
        </p:txBody>
      </p:sp>
      <p:sp>
        <p:nvSpPr>
          <p:cNvPr id="202755" name="Rectangle 3"/>
          <p:cNvSpPr>
            <a:spLocks noGrp="1" noChangeArrowheads="1"/>
          </p:cNvSpPr>
          <p:nvPr>
            <p:ph type="subTitle" idx="1"/>
          </p:nvPr>
        </p:nvSpPr>
        <p:spPr>
          <a:xfrm>
            <a:off x="515938" y="2935313"/>
            <a:ext cx="2908300" cy="484187"/>
          </a:xfrm>
        </p:spPr>
        <p:txBody>
          <a:bodyPr/>
          <a:lstStyle>
            <a:lvl1pPr marL="0" indent="0">
              <a:lnSpc>
                <a:spcPct val="90000"/>
              </a:lnSpc>
              <a:buFontTx/>
              <a:buNone/>
              <a:defRPr sz="1800">
                <a:solidFill>
                  <a:srgbClr val="8DC63F"/>
                </a:solidFill>
              </a:defRPr>
            </a:lvl1pPr>
          </a:lstStyle>
          <a:p>
            <a:r>
              <a:rPr lang="en-US"/>
              <a:t>Click to edit Master subtitle style</a:t>
            </a:r>
          </a:p>
        </p:txBody>
      </p:sp>
    </p:spTree>
    <p:extLst>
      <p:ext uri="{BB962C8B-B14F-4D97-AF65-F5344CB8AC3E}">
        <p14:creationId xmlns:p14="http://schemas.microsoft.com/office/powerpoint/2010/main" val="6146405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38"/>
            <a:ext cx="7772400" cy="1500187"/>
          </a:xfrm>
        </p:spPr>
        <p:txBody>
          <a:bodyPr anchor="b"/>
          <a:lstStyle>
            <a:lvl1pPr marL="0" indent="0">
              <a:buNone/>
              <a:defRPr sz="2000"/>
            </a:lvl1pPr>
            <a:lvl2pPr marL="456110" indent="0">
              <a:buNone/>
              <a:defRPr sz="1800"/>
            </a:lvl2pPr>
            <a:lvl3pPr marL="912223" indent="0">
              <a:buNone/>
              <a:defRPr sz="1600"/>
            </a:lvl3pPr>
            <a:lvl4pPr marL="1368332" indent="0">
              <a:buNone/>
              <a:defRPr sz="1400"/>
            </a:lvl4pPr>
            <a:lvl5pPr marL="1824445" indent="0">
              <a:buNone/>
              <a:defRPr sz="1400"/>
            </a:lvl5pPr>
            <a:lvl6pPr marL="2280559" indent="0">
              <a:buNone/>
              <a:defRPr sz="1400"/>
            </a:lvl6pPr>
            <a:lvl7pPr marL="2736667" indent="0">
              <a:buNone/>
              <a:defRPr sz="1400"/>
            </a:lvl7pPr>
            <a:lvl8pPr marL="3192780" indent="0">
              <a:buNone/>
              <a:defRPr sz="1400"/>
            </a:lvl8pPr>
            <a:lvl9pPr marL="364889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BAFC6FEB-BA1D-4148-AD1B-D750616CD465}" type="slidenum">
              <a:rPr lang="en-US" altLang="ru-RU"/>
              <a:pPr>
                <a:defRPr/>
              </a:pPr>
              <a:t>‹#›</a:t>
            </a:fld>
            <a:endParaRPr lang="en-US" altLang="ru-RU"/>
          </a:p>
        </p:txBody>
      </p:sp>
    </p:spTree>
    <p:extLst>
      <p:ext uri="{BB962C8B-B14F-4D97-AF65-F5344CB8AC3E}">
        <p14:creationId xmlns:p14="http://schemas.microsoft.com/office/powerpoint/2010/main" val="3833466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9275" y="1822475"/>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6" y="1822475"/>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D35B2E45-68EF-49DB-9BE1-C94B5BD9F4B3}" type="slidenum">
              <a:rPr lang="en-US" altLang="ru-RU"/>
              <a:pPr>
                <a:defRPr/>
              </a:pPr>
              <a:t>‹#›</a:t>
            </a:fld>
            <a:endParaRPr lang="en-US" altLang="ru-RU"/>
          </a:p>
        </p:txBody>
      </p:sp>
    </p:spTree>
    <p:extLst>
      <p:ext uri="{BB962C8B-B14F-4D97-AF65-F5344CB8AC3E}">
        <p14:creationId xmlns:p14="http://schemas.microsoft.com/office/powerpoint/2010/main" val="36814938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8" name="Rectangle 5"/>
          <p:cNvSpPr>
            <a:spLocks noGrp="1" noChangeArrowheads="1"/>
          </p:cNvSpPr>
          <p:nvPr>
            <p:ph type="sldNum" sz="quarter" idx="11"/>
          </p:nvPr>
        </p:nvSpPr>
        <p:spPr>
          <a:ln/>
        </p:spPr>
        <p:txBody>
          <a:bodyPr/>
          <a:lstStyle>
            <a:lvl1pPr>
              <a:defRPr/>
            </a:lvl1pPr>
          </a:lstStyle>
          <a:p>
            <a:pPr>
              <a:defRPr/>
            </a:pPr>
            <a:fld id="{2F343A6D-3B8C-4959-AA9A-BA13EA7E30BF}" type="slidenum">
              <a:rPr lang="en-US" altLang="ru-RU"/>
              <a:pPr>
                <a:defRPr/>
              </a:pPr>
              <a:t>‹#›</a:t>
            </a:fld>
            <a:endParaRPr lang="en-US" altLang="ru-RU"/>
          </a:p>
        </p:txBody>
      </p:sp>
    </p:spTree>
    <p:extLst>
      <p:ext uri="{BB962C8B-B14F-4D97-AF65-F5344CB8AC3E}">
        <p14:creationId xmlns:p14="http://schemas.microsoft.com/office/powerpoint/2010/main" val="6017372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4" name="Rectangle 5"/>
          <p:cNvSpPr>
            <a:spLocks noGrp="1" noChangeArrowheads="1"/>
          </p:cNvSpPr>
          <p:nvPr>
            <p:ph type="sldNum" sz="quarter" idx="11"/>
          </p:nvPr>
        </p:nvSpPr>
        <p:spPr>
          <a:ln/>
        </p:spPr>
        <p:txBody>
          <a:bodyPr/>
          <a:lstStyle>
            <a:lvl1pPr>
              <a:defRPr/>
            </a:lvl1pPr>
          </a:lstStyle>
          <a:p>
            <a:pPr>
              <a:defRPr/>
            </a:pPr>
            <a:fld id="{225134EB-A29A-4043-A267-AFADDE1B121F}" type="slidenum">
              <a:rPr lang="en-US" altLang="ru-RU"/>
              <a:pPr>
                <a:defRPr/>
              </a:pPr>
              <a:t>‹#›</a:t>
            </a:fld>
            <a:endParaRPr lang="en-US" altLang="ru-RU"/>
          </a:p>
        </p:txBody>
      </p:sp>
    </p:spTree>
    <p:extLst>
      <p:ext uri="{BB962C8B-B14F-4D97-AF65-F5344CB8AC3E}">
        <p14:creationId xmlns:p14="http://schemas.microsoft.com/office/powerpoint/2010/main" val="1868829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3" name="Rectangle 5"/>
          <p:cNvSpPr>
            <a:spLocks noGrp="1" noChangeArrowheads="1"/>
          </p:cNvSpPr>
          <p:nvPr>
            <p:ph type="sldNum" sz="quarter" idx="11"/>
          </p:nvPr>
        </p:nvSpPr>
        <p:spPr>
          <a:ln/>
        </p:spPr>
        <p:txBody>
          <a:bodyPr/>
          <a:lstStyle>
            <a:lvl1pPr>
              <a:defRPr/>
            </a:lvl1pPr>
          </a:lstStyle>
          <a:p>
            <a:pPr>
              <a:defRPr/>
            </a:pPr>
            <a:fld id="{7A67388F-0A94-44E0-98AF-00CCD62D0C15}" type="slidenum">
              <a:rPr lang="en-US" altLang="ru-RU"/>
              <a:pPr>
                <a:defRPr/>
              </a:pPr>
              <a:t>‹#›</a:t>
            </a:fld>
            <a:endParaRPr lang="en-US" altLang="ru-RU"/>
          </a:p>
        </p:txBody>
      </p:sp>
    </p:spTree>
    <p:extLst>
      <p:ext uri="{BB962C8B-B14F-4D97-AF65-F5344CB8AC3E}">
        <p14:creationId xmlns:p14="http://schemas.microsoft.com/office/powerpoint/2010/main" val="25227587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2"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6EF18635-4B2C-4A8B-982A-154C6B8FB466}" type="slidenum">
              <a:rPr lang="en-US" altLang="ru-RU"/>
              <a:pPr>
                <a:defRPr/>
              </a:pPr>
              <a:t>‹#›</a:t>
            </a:fld>
            <a:endParaRPr lang="en-US" altLang="ru-RU"/>
          </a:p>
        </p:txBody>
      </p:sp>
    </p:spTree>
    <p:extLst>
      <p:ext uri="{BB962C8B-B14F-4D97-AF65-F5344CB8AC3E}">
        <p14:creationId xmlns:p14="http://schemas.microsoft.com/office/powerpoint/2010/main" val="37851830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110" indent="0">
              <a:buNone/>
              <a:defRPr sz="2800"/>
            </a:lvl2pPr>
            <a:lvl3pPr marL="912223" indent="0">
              <a:buNone/>
              <a:defRPr sz="2400"/>
            </a:lvl3pPr>
            <a:lvl4pPr marL="1368332" indent="0">
              <a:buNone/>
              <a:defRPr sz="2000"/>
            </a:lvl4pPr>
            <a:lvl5pPr marL="1824445" indent="0">
              <a:buNone/>
              <a:defRPr sz="2000"/>
            </a:lvl5pPr>
            <a:lvl6pPr marL="2280559" indent="0">
              <a:buNone/>
              <a:defRPr sz="2000"/>
            </a:lvl6pPr>
            <a:lvl7pPr marL="2736667" indent="0">
              <a:buNone/>
              <a:defRPr sz="2000"/>
            </a:lvl7pPr>
            <a:lvl8pPr marL="3192780" indent="0">
              <a:buNone/>
              <a:defRPr sz="2000"/>
            </a:lvl8pPr>
            <a:lvl9pPr marL="3648890" indent="0">
              <a:buNone/>
              <a:defRPr sz="2000"/>
            </a:lvl9pPr>
          </a:lstStyle>
          <a:p>
            <a:pPr lvl="0"/>
            <a:endParaRPr lang="ru-RU" noProof="0" smtClean="0"/>
          </a:p>
        </p:txBody>
      </p:sp>
      <p:sp>
        <p:nvSpPr>
          <p:cNvPr id="4" name="Текст 3"/>
          <p:cNvSpPr>
            <a:spLocks noGrp="1"/>
          </p:cNvSpPr>
          <p:nvPr>
            <p:ph type="body" sz="half" idx="2"/>
          </p:nvPr>
        </p:nvSpPr>
        <p:spPr>
          <a:xfrm>
            <a:off x="1792288" y="5367342"/>
            <a:ext cx="5486400" cy="804862"/>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C7AF1A84-5671-4FCF-A53D-ECE74F144986}" type="slidenum">
              <a:rPr lang="en-US" altLang="ru-RU"/>
              <a:pPr>
                <a:defRPr/>
              </a:pPr>
              <a:t>‹#›</a:t>
            </a:fld>
            <a:endParaRPr lang="en-US" altLang="ru-RU"/>
          </a:p>
        </p:txBody>
      </p:sp>
    </p:spTree>
    <p:extLst>
      <p:ext uri="{BB962C8B-B14F-4D97-AF65-F5344CB8AC3E}">
        <p14:creationId xmlns:p14="http://schemas.microsoft.com/office/powerpoint/2010/main" val="39807465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79BB768E-B01C-48EF-9902-614869665FCC}" type="slidenum">
              <a:rPr lang="en-US" altLang="ru-RU"/>
              <a:pPr>
                <a:defRPr/>
              </a:pPr>
              <a:t>‹#›</a:t>
            </a:fld>
            <a:endParaRPr lang="en-US" altLang="ru-RU"/>
          </a:p>
        </p:txBody>
      </p:sp>
    </p:spTree>
    <p:extLst>
      <p:ext uri="{BB962C8B-B14F-4D97-AF65-F5344CB8AC3E}">
        <p14:creationId xmlns:p14="http://schemas.microsoft.com/office/powerpoint/2010/main" val="8401331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83366" y="906463"/>
            <a:ext cx="2009775" cy="5441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9275" y="906463"/>
            <a:ext cx="5881688" cy="5441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0D22017A-8694-4A7D-BD6E-D52B4C70B47E}" type="slidenum">
              <a:rPr lang="en-US" altLang="ru-RU"/>
              <a:pPr>
                <a:defRPr/>
              </a:pPr>
              <a:t>‹#›</a:t>
            </a:fld>
            <a:endParaRPr lang="en-US" altLang="ru-RU"/>
          </a:p>
        </p:txBody>
      </p:sp>
    </p:spTree>
    <p:extLst>
      <p:ext uri="{BB962C8B-B14F-4D97-AF65-F5344CB8AC3E}">
        <p14:creationId xmlns:p14="http://schemas.microsoft.com/office/powerpoint/2010/main" val="35553675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4175" y="6507163"/>
            <a:ext cx="1797050" cy="214312"/>
          </a:xfrm>
          <a:prstGeom prst="rect">
            <a:avLst/>
          </a:prstGeom>
          <a:noFill/>
          <a:ln>
            <a:noFill/>
          </a:ln>
          <a:extLst/>
        </p:spPr>
        <p:txBody>
          <a:bodyPr lIns="91413" tIns="45707" rIns="91413" bIns="45707">
            <a:spAutoFit/>
          </a:bodyPr>
          <a:lstStyle>
            <a:lvl1pPr defTabSz="1604963">
              <a:defRPr>
                <a:solidFill>
                  <a:schemeClr val="tx1"/>
                </a:solidFill>
                <a:latin typeface="Arial" pitchFamily="34" charset="0"/>
                <a:cs typeface="Arial" pitchFamily="34" charset="0"/>
              </a:defRPr>
            </a:lvl1pPr>
            <a:lvl2pPr marL="820738" indent="-315913" defTabSz="1604963">
              <a:defRPr>
                <a:solidFill>
                  <a:schemeClr val="tx1"/>
                </a:solidFill>
                <a:latin typeface="Arial" pitchFamily="34" charset="0"/>
                <a:cs typeface="Arial" pitchFamily="34" charset="0"/>
              </a:defRPr>
            </a:lvl2pPr>
            <a:lvl3pPr marL="1263650" indent="-252413" defTabSz="1604963">
              <a:defRPr>
                <a:solidFill>
                  <a:schemeClr val="tx1"/>
                </a:solidFill>
                <a:latin typeface="Arial" pitchFamily="34" charset="0"/>
                <a:cs typeface="Arial" pitchFamily="34" charset="0"/>
              </a:defRPr>
            </a:lvl3pPr>
            <a:lvl4pPr marL="1768475" indent="-252413" defTabSz="1604963">
              <a:defRPr>
                <a:solidFill>
                  <a:schemeClr val="tx1"/>
                </a:solidFill>
                <a:latin typeface="Arial" pitchFamily="34" charset="0"/>
                <a:cs typeface="Arial" pitchFamily="34" charset="0"/>
              </a:defRPr>
            </a:lvl4pPr>
            <a:lvl5pPr marL="2274888" indent="-252413" defTabSz="1604963">
              <a:defRPr>
                <a:solidFill>
                  <a:schemeClr val="tx1"/>
                </a:solidFill>
                <a:latin typeface="Arial" pitchFamily="34" charset="0"/>
                <a:cs typeface="Arial" pitchFamily="34" charset="0"/>
              </a:defRPr>
            </a:lvl5pPr>
            <a:lvl6pPr marL="2732088" indent="-252413" defTabSz="1604963" fontAlgn="base">
              <a:spcBef>
                <a:spcPct val="0"/>
              </a:spcBef>
              <a:spcAft>
                <a:spcPct val="0"/>
              </a:spcAft>
              <a:defRPr>
                <a:solidFill>
                  <a:schemeClr val="tx1"/>
                </a:solidFill>
                <a:latin typeface="Arial" pitchFamily="34" charset="0"/>
                <a:cs typeface="Arial" pitchFamily="34" charset="0"/>
              </a:defRPr>
            </a:lvl6pPr>
            <a:lvl7pPr marL="3189288" indent="-252413" defTabSz="1604963" fontAlgn="base">
              <a:spcBef>
                <a:spcPct val="0"/>
              </a:spcBef>
              <a:spcAft>
                <a:spcPct val="0"/>
              </a:spcAft>
              <a:defRPr>
                <a:solidFill>
                  <a:schemeClr val="tx1"/>
                </a:solidFill>
                <a:latin typeface="Arial" pitchFamily="34" charset="0"/>
                <a:cs typeface="Arial" pitchFamily="34" charset="0"/>
              </a:defRPr>
            </a:lvl7pPr>
            <a:lvl8pPr marL="3646488" indent="-252413" defTabSz="1604963" fontAlgn="base">
              <a:spcBef>
                <a:spcPct val="0"/>
              </a:spcBef>
              <a:spcAft>
                <a:spcPct val="0"/>
              </a:spcAft>
              <a:defRPr>
                <a:solidFill>
                  <a:schemeClr val="tx1"/>
                </a:solidFill>
                <a:latin typeface="Arial" pitchFamily="34" charset="0"/>
                <a:cs typeface="Arial" pitchFamily="34" charset="0"/>
              </a:defRPr>
            </a:lvl8pPr>
            <a:lvl9pPr marL="4103688" indent="-252413" defTabSz="1604963" fontAlgn="base">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altLang="en-US" sz="800">
                <a:solidFill>
                  <a:srgbClr val="000000"/>
                </a:solidFill>
                <a:ea typeface="ＭＳ Ｐゴシック" pitchFamily="34" charset="-128"/>
              </a:rPr>
              <a:t>© 2014 IBM Corporation</a:t>
            </a:r>
          </a:p>
        </p:txBody>
      </p:sp>
      <p:pic>
        <p:nvPicPr>
          <p:cNvPr id="5" name="Picture 61"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333375"/>
            <a:ext cx="620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2"/>
          <p:cNvSpPr>
            <a:spLocks noChangeShapeType="1"/>
          </p:cNvSpPr>
          <p:nvPr/>
        </p:nvSpPr>
        <p:spPr bwMode="auto">
          <a:xfrm>
            <a:off x="506413" y="712788"/>
            <a:ext cx="808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698" tIns="41349" rIns="82698" bIns="41349"/>
          <a:lstStyle/>
          <a:p>
            <a:endParaRPr lang="ru-RU"/>
          </a:p>
        </p:txBody>
      </p:sp>
      <p:pic>
        <p:nvPicPr>
          <p:cNvPr id="7" name="Picture 63"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01913" y="2403475"/>
            <a:ext cx="65722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80988"/>
            <a:ext cx="1238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Rectangle 59"/>
          <p:cNvSpPr>
            <a:spLocks noGrp="1" noChangeArrowheads="1"/>
          </p:cNvSpPr>
          <p:nvPr>
            <p:ph type="ctrTitle"/>
          </p:nvPr>
        </p:nvSpPr>
        <p:spPr>
          <a:xfrm>
            <a:off x="526284" y="968172"/>
            <a:ext cx="4720606" cy="1362244"/>
          </a:xfrm>
          <a:extLst/>
        </p:spPr>
        <p:txBody>
          <a:bodyPr lIns="0" tIns="0" rIns="0" bIns="0" anchor="b"/>
          <a:lstStyle>
            <a:lvl1pPr algn="ctr">
              <a:defRPr sz="3400">
                <a:solidFill>
                  <a:schemeClr val="tx1"/>
                </a:solidFill>
              </a:defRPr>
            </a:lvl1pPr>
          </a:lstStyle>
          <a:p>
            <a:pPr lvl="0"/>
            <a:r>
              <a:rPr lang="en-US" altLang="en-US" noProof="0" smtClean="0"/>
              <a:t>Click to edit Master title style</a:t>
            </a:r>
          </a:p>
        </p:txBody>
      </p:sp>
      <p:sp>
        <p:nvSpPr>
          <p:cNvPr id="5180" name="Rectangle 60"/>
          <p:cNvSpPr>
            <a:spLocks noGrp="1" noChangeArrowheads="1"/>
          </p:cNvSpPr>
          <p:nvPr>
            <p:ph type="subTitle" idx="1"/>
          </p:nvPr>
        </p:nvSpPr>
        <p:spPr>
          <a:xfrm>
            <a:off x="517585" y="2935701"/>
            <a:ext cx="2915583" cy="483377"/>
          </a:xfrm>
          <a:extLst/>
        </p:spPr>
        <p:txBody>
          <a:bodyPr lIns="0" tIns="0" rIns="0" bIns="0"/>
          <a:lstStyle>
            <a:lvl1pPr marL="0" indent="0">
              <a:defRPr sz="2100">
                <a:solidFill>
                  <a:srgbClr val="000099"/>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690069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D510C6A2-22C5-4A79-BBC7-EF2BE792FD15}" type="slidenum">
              <a:rPr lang="en-US" altLang="ru-RU"/>
              <a:pPr>
                <a:defRPr/>
              </a:pPr>
              <a:t>‹#›</a:t>
            </a:fld>
            <a:endParaRPr lang="en-US" altLang="ru-RU"/>
          </a:p>
        </p:txBody>
      </p:sp>
    </p:spTree>
    <p:extLst>
      <p:ext uri="{BB962C8B-B14F-4D97-AF65-F5344CB8AC3E}">
        <p14:creationId xmlns:p14="http://schemas.microsoft.com/office/powerpoint/2010/main" val="40135504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8504536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Нижний колонтитул 2"/>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47605860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61810651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74" y="4801168"/>
            <a:ext cx="5486110" cy="565593"/>
          </a:xfrm>
        </p:spPr>
        <p:txBody>
          <a:bodyPr anchor="b"/>
          <a:lstStyle>
            <a:lvl1pPr algn="l">
              <a:defRPr sz="1800" b="1"/>
            </a:lvl1pPr>
          </a:lstStyle>
          <a:p>
            <a:r>
              <a:rPr lang="ru-RU" smtClean="0"/>
              <a:t>Образец заголовка</a:t>
            </a:r>
            <a:endParaRPr lang="en-US"/>
          </a:p>
        </p:txBody>
      </p:sp>
      <p:sp>
        <p:nvSpPr>
          <p:cNvPr id="3" name="Рисунок 2"/>
          <p:cNvSpPr>
            <a:spLocks noGrp="1"/>
          </p:cNvSpPr>
          <p:nvPr>
            <p:ph type="pic" idx="1"/>
          </p:nvPr>
        </p:nvSpPr>
        <p:spPr>
          <a:xfrm>
            <a:off x="1791974" y="612372"/>
            <a:ext cx="5486110" cy="4115084"/>
          </a:xfrm>
        </p:spPr>
        <p:txBody>
          <a:bodyPr/>
          <a:lstStyle>
            <a:lvl1pPr marL="0" indent="0">
              <a:buNone/>
              <a:defRPr sz="2900"/>
            </a:lvl1pPr>
            <a:lvl2pPr marL="413492" indent="0">
              <a:buNone/>
              <a:defRPr sz="2500"/>
            </a:lvl2pPr>
            <a:lvl3pPr marL="826983" indent="0">
              <a:buNone/>
              <a:defRPr sz="2200"/>
            </a:lvl3pPr>
            <a:lvl4pPr marL="1240475" indent="0">
              <a:buNone/>
              <a:defRPr sz="1800"/>
            </a:lvl4pPr>
            <a:lvl5pPr marL="1653967" indent="0">
              <a:buNone/>
              <a:defRPr sz="1800"/>
            </a:lvl5pPr>
            <a:lvl6pPr marL="2067458" indent="0">
              <a:buNone/>
              <a:defRPr sz="1800"/>
            </a:lvl6pPr>
            <a:lvl7pPr marL="2480950" indent="0">
              <a:buNone/>
              <a:defRPr sz="1800"/>
            </a:lvl7pPr>
            <a:lvl8pPr marL="2894442" indent="0">
              <a:buNone/>
              <a:defRPr sz="1800"/>
            </a:lvl8pPr>
            <a:lvl9pPr marL="3307933" indent="0">
              <a:buNone/>
              <a:defRPr sz="1800"/>
            </a:lvl9pPr>
          </a:lstStyle>
          <a:p>
            <a:pPr lvl="0"/>
            <a:endParaRPr lang="en-US" noProof="0"/>
          </a:p>
        </p:txBody>
      </p:sp>
      <p:sp>
        <p:nvSpPr>
          <p:cNvPr id="4" name="Текст 3"/>
          <p:cNvSpPr>
            <a:spLocks noGrp="1"/>
          </p:cNvSpPr>
          <p:nvPr>
            <p:ph type="body" sz="half" idx="2"/>
          </p:nvPr>
        </p:nvSpPr>
        <p:spPr>
          <a:xfrm>
            <a:off x="1791974" y="5366761"/>
            <a:ext cx="5486110" cy="805156"/>
          </a:xfrm>
        </p:spPr>
        <p:txBody>
          <a:bodyPr/>
          <a:lstStyle>
            <a:lvl1pPr marL="0" indent="0">
              <a:buNone/>
              <a:defRPr sz="1300"/>
            </a:lvl1pPr>
            <a:lvl2pPr marL="413492" indent="0">
              <a:buNone/>
              <a:defRPr sz="1100"/>
            </a:lvl2pPr>
            <a:lvl3pPr marL="826983" indent="0">
              <a:buNone/>
              <a:defRPr sz="900"/>
            </a:lvl3pPr>
            <a:lvl4pPr marL="1240475" indent="0">
              <a:buNone/>
              <a:defRPr sz="800"/>
            </a:lvl4pPr>
            <a:lvl5pPr marL="1653967" indent="0">
              <a:buNone/>
              <a:defRPr sz="800"/>
            </a:lvl5pPr>
            <a:lvl6pPr marL="2067458" indent="0">
              <a:buNone/>
              <a:defRPr sz="800"/>
            </a:lvl6pPr>
            <a:lvl7pPr marL="2480950" indent="0">
              <a:buNone/>
              <a:defRPr sz="800"/>
            </a:lvl7pPr>
            <a:lvl8pPr marL="2894442" indent="0">
              <a:buNone/>
              <a:defRPr sz="800"/>
            </a:lvl8pPr>
            <a:lvl9pPr marL="3307933"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56886442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Диаграмма 2"/>
          <p:cNvSpPr>
            <a:spLocks noGrp="1"/>
          </p:cNvSpPr>
          <p:nvPr>
            <p:ph type="chart" idx="1"/>
          </p:nvPr>
        </p:nvSpPr>
        <p:spPr>
          <a:xfrm>
            <a:off x="397251" y="1247425"/>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98930375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аблица 2"/>
          <p:cNvSpPr>
            <a:spLocks noGrp="1"/>
          </p:cNvSpPr>
          <p:nvPr>
            <p:ph type="tbl" idx="1"/>
          </p:nvPr>
        </p:nvSpPr>
        <p:spPr>
          <a:xfrm>
            <a:off x="397251" y="1247425"/>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1710608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1" y="1247425"/>
            <a:ext cx="7292582"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397251" y="3335444"/>
            <a:ext cx="7292582"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5143577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ChangeArrowheads="1"/>
          </p:cNvSpPr>
          <p:nvPr userDrawn="1"/>
        </p:nvSpPr>
        <p:spPr bwMode="auto">
          <a:xfrm>
            <a:off x="0" y="6594475"/>
            <a:ext cx="9140825" cy="274638"/>
          </a:xfrm>
          <a:prstGeom prst="rect">
            <a:avLst/>
          </a:prstGeom>
          <a:solidFill>
            <a:srgbClr val="274C6D">
              <a:alpha val="349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45720" rIns="45720" anchor="ctr"/>
          <a:lstStyle/>
          <a:p>
            <a:pPr defTabSz="820738">
              <a:lnSpc>
                <a:spcPct val="90000"/>
              </a:lnSpc>
              <a:buFont typeface="Arial" charset="0"/>
              <a:buNone/>
            </a:pPr>
            <a:endParaRPr lang="en-US" sz="1000" b="1">
              <a:solidFill>
                <a:srgbClr val="274C6D"/>
              </a:solidFill>
              <a:latin typeface="Times New Roman" charset="0"/>
              <a:cs typeface="Times New Roman" charset="0"/>
            </a:endParaRPr>
          </a:p>
        </p:txBody>
      </p:sp>
      <p:sp>
        <p:nvSpPr>
          <p:cNvPr id="4" name="Rectangle 13"/>
          <p:cNvSpPr>
            <a:spLocks noChangeArrowheads="1"/>
          </p:cNvSpPr>
          <p:nvPr userDrawn="1"/>
        </p:nvSpPr>
        <p:spPr bwMode="auto">
          <a:xfrm>
            <a:off x="114300" y="6615113"/>
            <a:ext cx="393700" cy="20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45720" rIns="45720" anchor="ctr"/>
          <a:lstStyle/>
          <a:p>
            <a:pPr algn="ctr" eaLnBrk="0" hangingPunct="0">
              <a:defRPr/>
            </a:pPr>
            <a:fld id="{D994A631-E9A8-7648-8AD7-24C3B64215F5}" type="slidenum">
              <a:rPr lang="en-US" sz="900" b="1">
                <a:solidFill>
                  <a:srgbClr val="274C6D"/>
                </a:solidFill>
                <a:latin typeface="Arial"/>
                <a:cs typeface="Times New Roman" charset="0"/>
              </a:rPr>
              <a:pPr algn="ctr" eaLnBrk="0" hangingPunct="0">
                <a:defRPr/>
              </a:pPr>
              <a:t>‹#›</a:t>
            </a:fld>
            <a:endParaRPr lang="en-US" sz="900" b="1">
              <a:solidFill>
                <a:srgbClr val="274C6D"/>
              </a:solidFill>
              <a:latin typeface="Arial"/>
              <a:cs typeface="Times New Roman" charset="0"/>
            </a:endParaRPr>
          </a:p>
        </p:txBody>
      </p:sp>
      <p:sp>
        <p:nvSpPr>
          <p:cNvPr id="6" name="Rectangle 6"/>
          <p:cNvSpPr>
            <a:spLocks noChangeArrowheads="1"/>
          </p:cNvSpPr>
          <p:nvPr userDrawn="1"/>
        </p:nvSpPr>
        <p:spPr bwMode="black">
          <a:xfrm>
            <a:off x="7381875" y="6594475"/>
            <a:ext cx="1712913"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5720" rIns="45720" anchor="ctr"/>
          <a:lstStyle/>
          <a:p>
            <a:pPr algn="ctr">
              <a:buClr>
                <a:srgbClr val="000000"/>
              </a:buClr>
              <a:buFont typeface="Arial" charset="0"/>
              <a:buNone/>
            </a:pPr>
            <a:r>
              <a:rPr lang="en-US" sz="900" b="1" dirty="0">
                <a:solidFill>
                  <a:srgbClr val="274C6D"/>
                </a:solidFill>
                <a:latin typeface="Arial"/>
                <a:cs typeface="Times New Roman" charset="0"/>
                <a:sym typeface="Arial" charset="0"/>
              </a:rPr>
              <a:t>© IBM Corporation, </a:t>
            </a:r>
            <a:r>
              <a:rPr lang="en-US" sz="900" b="1" dirty="0" smtClean="0">
                <a:solidFill>
                  <a:srgbClr val="274C6D"/>
                </a:solidFill>
                <a:latin typeface="Arial"/>
                <a:cs typeface="Times New Roman" charset="0"/>
                <a:sym typeface="Arial" charset="0"/>
              </a:rPr>
              <a:t>2014</a:t>
            </a:r>
            <a:endParaRPr lang="en-US" sz="900" b="1" dirty="0">
              <a:solidFill>
                <a:srgbClr val="274C6D"/>
              </a:solidFill>
              <a:latin typeface="Arial"/>
              <a:cs typeface="Times New Roman" charset="0"/>
              <a:sym typeface="Arial" charset="0"/>
            </a:endParaRPr>
          </a:p>
        </p:txBody>
      </p:sp>
    </p:spTree>
    <p:extLst>
      <p:ext uri="{BB962C8B-B14F-4D97-AF65-F5344CB8AC3E}">
        <p14:creationId xmlns:p14="http://schemas.microsoft.com/office/powerpoint/2010/main" val="19534575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69634" name="Picture 16" descr="planet image.jpg"/>
          <p:cNvPicPr>
            <a:picLocks/>
          </p:cNvPicPr>
          <p:nvPr/>
        </p:nvPicPr>
        <p:blipFill>
          <a:blip r:embed="rId2">
            <a:extLst>
              <a:ext uri="{28A0092B-C50C-407E-A947-70E740481C1C}">
                <a14:useLocalDpi xmlns:a14="http://schemas.microsoft.com/office/drawing/2010/main" val="0"/>
              </a:ext>
            </a:extLst>
          </a:blip>
          <a:srcRect b="410"/>
          <a:stretch>
            <a:fillRect/>
          </a:stretch>
        </p:blipFill>
        <p:spPr bwMode="auto">
          <a:xfrm>
            <a:off x="274638" y="3665538"/>
            <a:ext cx="85931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9635" name="Rectangle 3"/>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pPr lvl="0"/>
            <a:r>
              <a:rPr lang="en-US" altLang="ru-RU" noProof="0" smtClean="0"/>
              <a:t>Click to edit Master title style</a:t>
            </a:r>
          </a:p>
        </p:txBody>
      </p:sp>
      <p:sp>
        <p:nvSpPr>
          <p:cNvPr id="3269636" name="Rectangle 4"/>
          <p:cNvSpPr>
            <a:spLocks noGrp="1" noChangeArrowheads="1"/>
          </p:cNvSpPr>
          <p:nvPr>
            <p:ph type="subTitle" idx="1"/>
          </p:nvPr>
        </p:nvSpPr>
        <p:spPr>
          <a:xfrm>
            <a:off x="182563" y="528638"/>
            <a:ext cx="7769225" cy="530225"/>
          </a:xfrm>
        </p:spPr>
        <p:txBody>
          <a:bodyPr anchor="b"/>
          <a:lstStyle>
            <a:lvl1pPr marL="0" indent="0">
              <a:buFont typeface="Wingdings" panose="05000000000000000000" pitchFamily="2" charset="2"/>
              <a:buNone/>
              <a:defRPr sz="1100"/>
            </a:lvl1pPr>
          </a:lstStyle>
          <a:p>
            <a:pPr lvl="0"/>
            <a:r>
              <a:rPr lang="en-US" altLang="ru-RU" noProof="0" smtClean="0"/>
              <a:t>Click to edit Master subtitle style</a:t>
            </a:r>
          </a:p>
        </p:txBody>
      </p:sp>
      <p:sp>
        <p:nvSpPr>
          <p:cNvPr id="3269637"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15"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defTabSz="914400" eaLnBrk="1" hangingPunct="1"/>
            <a:r>
              <a:rPr lang="en-US" altLang="ru-RU" sz="800">
                <a:ea typeface="+mn-ea"/>
                <a:cs typeface="Arial" panose="020B0604020202020204" pitchFamily="34" charset="0"/>
              </a:rPr>
              <a:t>© 2010 IBM Corporation</a:t>
            </a:r>
            <a:endParaRPr lang="en-US" altLang="ru-RU">
              <a:ea typeface="+mn-ea"/>
              <a:cs typeface="Arial" panose="020B0604020202020204" pitchFamily="34" charset="0"/>
            </a:endParaRPr>
          </a:p>
        </p:txBody>
      </p:sp>
      <p:pic>
        <p:nvPicPr>
          <p:cNvPr id="3269639" name="Picture 7" descr="R120_G137_B25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684213"/>
            <a:ext cx="588963" cy="236537"/>
          </a:xfrm>
          <a:prstGeom prst="rect">
            <a:avLst/>
          </a:prstGeom>
          <a:noFill/>
          <a:extLst>
            <a:ext uri="{909E8E84-426E-40DD-AFC4-6F175D3DCCD1}">
              <a14:hiddenFill xmlns:a14="http://schemas.microsoft.com/office/drawing/2010/main">
                <a:solidFill>
                  <a:srgbClr val="FFFFFF"/>
                </a:solidFill>
              </a14:hiddenFill>
            </a:ext>
          </a:extLst>
        </p:spPr>
      </p:pic>
      <p:grpSp>
        <p:nvGrpSpPr>
          <p:cNvPr id="3269640" name="Group 8"/>
          <p:cNvGrpSpPr>
            <a:grpSpLocks/>
          </p:cNvGrpSpPr>
          <p:nvPr/>
        </p:nvGrpSpPr>
        <p:grpSpPr bwMode="auto">
          <a:xfrm>
            <a:off x="274638" y="3665538"/>
            <a:ext cx="8594725" cy="2233612"/>
            <a:chOff x="160" y="2308"/>
            <a:chExt cx="5437" cy="1399"/>
          </a:xfrm>
        </p:grpSpPr>
        <p:sp>
          <p:nvSpPr>
            <p:cNvPr id="3269641" name="Rectangle 9"/>
            <p:cNvSpPr>
              <a:spLocks noChangeArrowheads="1"/>
            </p:cNvSpPr>
            <p:nvPr/>
          </p:nvSpPr>
          <p:spPr bwMode="auto">
            <a:xfrm>
              <a:off x="160" y="2308"/>
              <a:ext cx="858"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2" name="Rectangle 10"/>
            <p:cNvSpPr>
              <a:spLocks noChangeArrowheads="1"/>
            </p:cNvSpPr>
            <p:nvPr/>
          </p:nvSpPr>
          <p:spPr bwMode="auto">
            <a:xfrm>
              <a:off x="160" y="2862"/>
              <a:ext cx="858" cy="289"/>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3" name="Rectangle 11"/>
            <p:cNvSpPr>
              <a:spLocks noChangeArrowheads="1"/>
            </p:cNvSpPr>
            <p:nvPr/>
          </p:nvSpPr>
          <p:spPr bwMode="auto">
            <a:xfrm>
              <a:off x="160" y="3419"/>
              <a:ext cx="269"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4" name="Rectangle 12"/>
            <p:cNvSpPr>
              <a:spLocks noChangeArrowheads="1"/>
            </p:cNvSpPr>
            <p:nvPr/>
          </p:nvSpPr>
          <p:spPr bwMode="auto">
            <a:xfrm>
              <a:off x="4739" y="2308"/>
              <a:ext cx="858"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5" name="Rectangle 13"/>
            <p:cNvSpPr>
              <a:spLocks noChangeArrowheads="1"/>
            </p:cNvSpPr>
            <p:nvPr/>
          </p:nvSpPr>
          <p:spPr bwMode="auto">
            <a:xfrm>
              <a:off x="4739" y="2862"/>
              <a:ext cx="858" cy="289"/>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6" name="Rectangle 14"/>
            <p:cNvSpPr>
              <a:spLocks noChangeArrowheads="1"/>
            </p:cNvSpPr>
            <p:nvPr/>
          </p:nvSpPr>
          <p:spPr bwMode="auto">
            <a:xfrm>
              <a:off x="5328" y="3419"/>
              <a:ext cx="269"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7" name="Freeform 15"/>
            <p:cNvSpPr>
              <a:spLocks/>
            </p:cNvSpPr>
            <p:nvPr/>
          </p:nvSpPr>
          <p:spPr bwMode="auto">
            <a:xfrm>
              <a:off x="1305" y="2308"/>
              <a:ext cx="2862" cy="288"/>
            </a:xfrm>
            <a:custGeom>
              <a:avLst/>
              <a:gdLst>
                <a:gd name="T0" fmla="*/ 0 w 2880"/>
                <a:gd name="T1" fmla="*/ 0 h 288"/>
                <a:gd name="T2" fmla="*/ 0 w 2880"/>
                <a:gd name="T3" fmla="*/ 288 h 288"/>
                <a:gd name="T4" fmla="*/ 2880 w 2880"/>
                <a:gd name="T5" fmla="*/ 288 h 288"/>
                <a:gd name="T6" fmla="*/ 2838 w 2880"/>
                <a:gd name="T7" fmla="*/ 256 h 288"/>
                <a:gd name="T8" fmla="*/ 2660 w 2880"/>
                <a:gd name="T9" fmla="*/ 134 h 288"/>
                <a:gd name="T10" fmla="*/ 2430 w 2880"/>
                <a:gd name="T11" fmla="*/ 46 h 288"/>
                <a:gd name="T12" fmla="*/ 2230 w 2880"/>
                <a:gd name="T13" fmla="*/ 10 h 288"/>
                <a:gd name="T14" fmla="*/ 2112 w 2880"/>
                <a:gd name="T15" fmla="*/ 0 h 288"/>
                <a:gd name="T16" fmla="*/ 0 w 2880"/>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01"/>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8" name="Freeform 16"/>
            <p:cNvSpPr>
              <a:spLocks/>
            </p:cNvSpPr>
            <p:nvPr/>
          </p:nvSpPr>
          <p:spPr bwMode="auto">
            <a:xfrm>
              <a:off x="1305" y="2862"/>
              <a:ext cx="3174" cy="291"/>
            </a:xfrm>
            <a:custGeom>
              <a:avLst/>
              <a:gdLst>
                <a:gd name="T0" fmla="*/ 0 w 3194"/>
                <a:gd name="T1" fmla="*/ 0 h 290"/>
                <a:gd name="T2" fmla="*/ 0 w 3194"/>
                <a:gd name="T3" fmla="*/ 288 h 290"/>
                <a:gd name="T4" fmla="*/ 3194 w 3194"/>
                <a:gd name="T5" fmla="*/ 290 h 290"/>
                <a:gd name="T6" fmla="*/ 3188 w 3194"/>
                <a:gd name="T7" fmla="*/ 256 h 290"/>
                <a:gd name="T8" fmla="*/ 3160 w 3194"/>
                <a:gd name="T9" fmla="*/ 146 h 290"/>
                <a:gd name="T10" fmla="*/ 3118 w 3194"/>
                <a:gd name="T11" fmla="*/ 34 h 290"/>
                <a:gd name="T12" fmla="*/ 3102 w 3194"/>
                <a:gd name="T13" fmla="*/ 2 h 290"/>
                <a:gd name="T14" fmla="*/ 0 w 3194"/>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01"/>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49" name="Freeform 17"/>
            <p:cNvSpPr>
              <a:spLocks/>
            </p:cNvSpPr>
            <p:nvPr/>
          </p:nvSpPr>
          <p:spPr bwMode="auto">
            <a:xfrm>
              <a:off x="3595" y="3417"/>
              <a:ext cx="916" cy="290"/>
            </a:xfrm>
            <a:custGeom>
              <a:avLst/>
              <a:gdLst>
                <a:gd name="T0" fmla="*/ 0 w 3194"/>
                <a:gd name="T1" fmla="*/ 290 h 290"/>
                <a:gd name="T2" fmla="*/ 0 w 3194"/>
                <a:gd name="T3" fmla="*/ 2 h 290"/>
                <a:gd name="T4" fmla="*/ 3194 w 3194"/>
                <a:gd name="T5" fmla="*/ 0 h 290"/>
                <a:gd name="T6" fmla="*/ 3176 w 3194"/>
                <a:gd name="T7" fmla="*/ 156 h 290"/>
                <a:gd name="T8" fmla="*/ 3150 w 3194"/>
                <a:gd name="T9" fmla="*/ 254 h 290"/>
                <a:gd name="T10" fmla="*/ 3140 w 3194"/>
                <a:gd name="T11" fmla="*/ 290 h 290"/>
                <a:gd name="T12" fmla="*/ 0 w 3194"/>
                <a:gd name="T13" fmla="*/ 290 h 290"/>
              </a:gdLst>
              <a:ahLst/>
              <a:cxnLst>
                <a:cxn ang="0">
                  <a:pos x="T0" y="T1"/>
                </a:cxn>
                <a:cxn ang="0">
                  <a:pos x="T2" y="T3"/>
                </a:cxn>
                <a:cxn ang="0">
                  <a:pos x="T4" y="T5"/>
                </a:cxn>
                <a:cxn ang="0">
                  <a:pos x="T6" y="T7"/>
                </a:cxn>
                <a:cxn ang="0">
                  <a:pos x="T8" y="T9"/>
                </a:cxn>
                <a:cxn ang="0">
                  <a:pos x="T10" y="T11"/>
                </a:cxn>
                <a:cxn ang="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01"/>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269650" name="Rectangle 18"/>
            <p:cNvSpPr>
              <a:spLocks noChangeArrowheads="1"/>
            </p:cNvSpPr>
            <p:nvPr/>
          </p:nvSpPr>
          <p:spPr bwMode="auto">
            <a:xfrm>
              <a:off x="1877" y="3419"/>
              <a:ext cx="858"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grpSp>
      <p:sp>
        <p:nvSpPr>
          <p:cNvPr id="3269651" name="Rectangle 19"/>
          <p:cNvSpPr>
            <a:spLocks noChangeArrowheads="1"/>
          </p:cNvSpPr>
          <p:nvPr userDrawn="1"/>
        </p:nvSpPr>
        <p:spPr bwMode="auto">
          <a:xfrm>
            <a:off x="139700" y="6537325"/>
            <a:ext cx="5943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914400" eaLnBrk="1" hangingPunct="1"/>
            <a:r>
              <a:rPr lang="en-US" altLang="zh-CN" sz="800">
                <a:ea typeface="SimSun" panose="02010600030101010101" pitchFamily="2" charset="-122"/>
                <a:cs typeface="Arial" panose="020B0604020202020204" pitchFamily="34" charset="0"/>
              </a:rPr>
              <a:t>Global Technology Outlook 2011   -   IBM Confidential   -   Do not Distribute</a:t>
            </a:r>
            <a:endParaRPr lang="en-US" altLang="ru-RU" sz="80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881910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Slide Number Placeholder 3"/>
          <p:cNvSpPr>
            <a:spLocks noGrp="1"/>
          </p:cNvSpPr>
          <p:nvPr>
            <p:ph type="sldNum" sz="quarter" idx="10"/>
          </p:nvPr>
        </p:nvSpPr>
        <p:spPr/>
        <p:txBody>
          <a:bodyPr/>
          <a:lstStyle>
            <a:lvl1pPr>
              <a:defRPr/>
            </a:lvl1pPr>
          </a:lstStyle>
          <a:p>
            <a:fld id="{23A27F79-5B07-4163-BC73-7541E2CA1E63}"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1132515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38"/>
            <a:ext cx="7772400" cy="1500187"/>
          </a:xfrm>
        </p:spPr>
        <p:txBody>
          <a:bodyPr anchor="b"/>
          <a:lstStyle>
            <a:lvl1pPr marL="0" indent="0">
              <a:buNone/>
              <a:defRPr sz="2000"/>
            </a:lvl1pPr>
            <a:lvl2pPr marL="456110" indent="0">
              <a:buNone/>
              <a:defRPr sz="1800"/>
            </a:lvl2pPr>
            <a:lvl3pPr marL="912223" indent="0">
              <a:buNone/>
              <a:defRPr sz="1600"/>
            </a:lvl3pPr>
            <a:lvl4pPr marL="1368332" indent="0">
              <a:buNone/>
              <a:defRPr sz="1400"/>
            </a:lvl4pPr>
            <a:lvl5pPr marL="1824445" indent="0">
              <a:buNone/>
              <a:defRPr sz="1400"/>
            </a:lvl5pPr>
            <a:lvl6pPr marL="2280559" indent="0">
              <a:buNone/>
              <a:defRPr sz="1400"/>
            </a:lvl6pPr>
            <a:lvl7pPr marL="2736667" indent="0">
              <a:buNone/>
              <a:defRPr sz="1400"/>
            </a:lvl7pPr>
            <a:lvl8pPr marL="3192780" indent="0">
              <a:buNone/>
              <a:defRPr sz="1400"/>
            </a:lvl8pPr>
            <a:lvl9pPr marL="364889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169B6D9B-57FF-40CB-893B-5F059D149D3C}" type="slidenum">
              <a:rPr lang="en-US" altLang="ru-RU"/>
              <a:pPr>
                <a:defRPr/>
              </a:pPr>
              <a:t>‹#›</a:t>
            </a:fld>
            <a:endParaRPr lang="en-US" altLang="ru-RU"/>
          </a:p>
        </p:txBody>
      </p:sp>
    </p:spTree>
    <p:extLst>
      <p:ext uri="{BB962C8B-B14F-4D97-AF65-F5344CB8AC3E}">
        <p14:creationId xmlns:p14="http://schemas.microsoft.com/office/powerpoint/2010/main" val="11380170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26286E-96FF-4405-B352-F84FC8B9A602}"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29037199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Slide Number Placeholder 4"/>
          <p:cNvSpPr>
            <a:spLocks noGrp="1"/>
          </p:cNvSpPr>
          <p:nvPr>
            <p:ph type="sldNum" sz="quarter" idx="10"/>
          </p:nvPr>
        </p:nvSpPr>
        <p:spPr/>
        <p:txBody>
          <a:bodyPr/>
          <a:lstStyle>
            <a:lvl1pPr>
              <a:defRPr/>
            </a:lvl1pPr>
          </a:lstStyle>
          <a:p>
            <a:fld id="{FC020CA6-E54D-4376-A411-0B4D506CDAC8}"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18209019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Slide Number Placeholder 6"/>
          <p:cNvSpPr>
            <a:spLocks noGrp="1"/>
          </p:cNvSpPr>
          <p:nvPr>
            <p:ph type="sldNum" sz="quarter" idx="10"/>
          </p:nvPr>
        </p:nvSpPr>
        <p:spPr/>
        <p:txBody>
          <a:bodyPr/>
          <a:lstStyle>
            <a:lvl1pPr>
              <a:defRPr/>
            </a:lvl1pPr>
          </a:lstStyle>
          <a:p>
            <a:fld id="{B03AD493-0966-4578-9E7A-5519265ACB79}"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3816405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Slide Number Placeholder 2"/>
          <p:cNvSpPr>
            <a:spLocks noGrp="1"/>
          </p:cNvSpPr>
          <p:nvPr>
            <p:ph type="sldNum" sz="quarter" idx="10"/>
          </p:nvPr>
        </p:nvSpPr>
        <p:spPr/>
        <p:txBody>
          <a:bodyPr/>
          <a:lstStyle>
            <a:lvl1pPr>
              <a:defRPr/>
            </a:lvl1pPr>
          </a:lstStyle>
          <a:p>
            <a:fld id="{5ACCE77D-66CC-4F44-AC0E-BC28773FD0FD}"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41835823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59CBCC2-0B9C-4698-BFEF-6A3DB6D6741C}"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24827011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F7FF3D0-12B5-4688-9D1D-72EB16ADB48F}"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22450660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993309E-C759-4940-86A6-8444554DB03C}"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5600933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Slide Number Placeholder 3"/>
          <p:cNvSpPr>
            <a:spLocks noGrp="1"/>
          </p:cNvSpPr>
          <p:nvPr>
            <p:ph type="sldNum" sz="quarter" idx="10"/>
          </p:nvPr>
        </p:nvSpPr>
        <p:spPr/>
        <p:txBody>
          <a:bodyPr/>
          <a:lstStyle>
            <a:lvl1pPr>
              <a:defRPr/>
            </a:lvl1pPr>
          </a:lstStyle>
          <a:p>
            <a:fld id="{CA5D540C-8FA8-4CB9-8C07-A38299E9C46B}"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28401803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Slide Number Placeholder 3"/>
          <p:cNvSpPr>
            <a:spLocks noGrp="1"/>
          </p:cNvSpPr>
          <p:nvPr>
            <p:ph type="sldNum" sz="quarter" idx="10"/>
          </p:nvPr>
        </p:nvSpPr>
        <p:spPr/>
        <p:txBody>
          <a:bodyPr/>
          <a:lstStyle>
            <a:lvl1pPr>
              <a:defRPr/>
            </a:lvl1pPr>
          </a:lstStyle>
          <a:p>
            <a:fld id="{F829898D-C6A7-4053-A91C-85A4A88838FB}"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31617381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39763"/>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182563" y="1874838"/>
            <a:ext cx="8686800" cy="4479925"/>
          </a:xfrm>
        </p:spPr>
        <p:txBody>
          <a:bodyPr/>
          <a:lstStyle/>
          <a:p>
            <a:endParaRPr lang="ru-RU"/>
          </a:p>
        </p:txBody>
      </p:sp>
      <p:sp>
        <p:nvSpPr>
          <p:cNvPr id="4" name="Slide Number Placeholder 3"/>
          <p:cNvSpPr>
            <a:spLocks noGrp="1"/>
          </p:cNvSpPr>
          <p:nvPr>
            <p:ph type="sldNum" sz="quarter" idx="10"/>
          </p:nvPr>
        </p:nvSpPr>
        <p:spPr>
          <a:xfrm>
            <a:off x="8502650" y="6537325"/>
            <a:ext cx="366713" cy="184150"/>
          </a:xfrm>
        </p:spPr>
        <p:txBody>
          <a:bodyPr/>
          <a:lstStyle>
            <a:lvl1pPr>
              <a:defRPr/>
            </a:lvl1pPr>
          </a:lstStyle>
          <a:p>
            <a:fld id="{9C9D1647-C5A8-4EE5-87AA-F7A627F6841B}" type="slidenum">
              <a:rPr lang="en-US" altLang="ru-RU">
                <a:solidFill>
                  <a:srgbClr val="000000"/>
                </a:solidFill>
              </a:rPr>
              <a:pPr/>
              <a:t>‹#›</a:t>
            </a:fld>
            <a:endParaRPr lang="en-US" altLang="ru-RU">
              <a:solidFill>
                <a:srgbClr val="000000"/>
              </a:solidFill>
            </a:endParaRPr>
          </a:p>
        </p:txBody>
      </p:sp>
    </p:spTree>
    <p:extLst>
      <p:ext uri="{BB962C8B-B14F-4D97-AF65-F5344CB8AC3E}">
        <p14:creationId xmlns:p14="http://schemas.microsoft.com/office/powerpoint/2010/main" val="100856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9275" y="1822475"/>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6" y="1822475"/>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A8F80A6C-67CA-45BC-8886-05FCA03E56A4}" type="slidenum">
              <a:rPr lang="en-US" altLang="ru-RU"/>
              <a:pPr>
                <a:defRPr/>
              </a:pPr>
              <a:t>‹#›</a:t>
            </a:fld>
            <a:endParaRPr lang="en-US" altLang="ru-RU"/>
          </a:p>
        </p:txBody>
      </p:sp>
    </p:spTree>
    <p:extLst>
      <p:ext uri="{BB962C8B-B14F-4D97-AF65-F5344CB8AC3E}">
        <p14:creationId xmlns:p14="http://schemas.microsoft.com/office/powerpoint/2010/main" val="37417396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5" descr="37-degree-neg-tri-logo"/>
          <p:cNvPicPr>
            <a:picLocks noChangeAspect="1" noChangeArrowheads="1"/>
          </p:cNvPicPr>
          <p:nvPr/>
        </p:nvPicPr>
        <p:blipFill>
          <a:blip r:embed="rId2">
            <a:extLst>
              <a:ext uri="{28A0092B-C50C-407E-A947-70E740481C1C}">
                <a14:useLocalDpi xmlns:a14="http://schemas.microsoft.com/office/drawing/2010/main" val="0"/>
              </a:ext>
            </a:extLst>
          </a:blip>
          <a:srcRect r="24829" b="24675"/>
          <a:stretch>
            <a:fillRect/>
          </a:stretch>
        </p:blipFill>
        <p:spPr bwMode="auto">
          <a:xfrm>
            <a:off x="3573463" y="1900238"/>
            <a:ext cx="5570537"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lue-logo-n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684213"/>
            <a:ext cx="5857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200">
              <a:solidFill>
                <a:srgbClr val="00B2EF"/>
              </a:solidFill>
              <a:ea typeface="+mn-ea"/>
              <a:cs typeface="+mn-cs"/>
            </a:endParaRPr>
          </a:p>
        </p:txBody>
      </p:sp>
      <p:sp>
        <p:nvSpPr>
          <p:cNvPr id="7" name="Rectangle 6"/>
          <p:cNvSpPr>
            <a:spLocks noChangeArrowheads="1"/>
          </p:cNvSpPr>
          <p:nvPr/>
        </p:nvSpPr>
        <p:spPr bwMode="black">
          <a:xfrm>
            <a:off x="182563" y="6462713"/>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lnSpc>
                <a:spcPct val="90000"/>
              </a:lnSpc>
              <a:defRPr sz="2200">
                <a:solidFill>
                  <a:schemeClr val="hlink"/>
                </a:solidFill>
                <a:latin typeface="Arial" panose="020B0604020202020204" pitchFamily="34" charset="0"/>
              </a:defRPr>
            </a:lvl1pPr>
            <a:lvl2pPr marL="742950" indent="-285750">
              <a:lnSpc>
                <a:spcPct val="90000"/>
              </a:lnSpc>
              <a:defRPr sz="2200">
                <a:solidFill>
                  <a:schemeClr val="hlink"/>
                </a:solidFill>
                <a:latin typeface="Arial" panose="020B0604020202020204" pitchFamily="34" charset="0"/>
              </a:defRPr>
            </a:lvl2pPr>
            <a:lvl3pPr marL="1143000" indent="-228600">
              <a:lnSpc>
                <a:spcPct val="90000"/>
              </a:lnSpc>
              <a:defRPr sz="2200">
                <a:solidFill>
                  <a:schemeClr val="hlink"/>
                </a:solidFill>
                <a:latin typeface="Arial" panose="020B0604020202020204" pitchFamily="34" charset="0"/>
              </a:defRPr>
            </a:lvl3pPr>
            <a:lvl4pPr marL="1600200" indent="-228600">
              <a:lnSpc>
                <a:spcPct val="90000"/>
              </a:lnSpc>
              <a:defRPr sz="2200">
                <a:solidFill>
                  <a:schemeClr val="hlink"/>
                </a:solidFill>
                <a:latin typeface="Arial" panose="020B0604020202020204" pitchFamily="34" charset="0"/>
              </a:defRPr>
            </a:lvl4pPr>
            <a:lvl5pPr marL="2057400" indent="-228600">
              <a:lnSpc>
                <a:spcPct val="90000"/>
              </a:lnSpc>
              <a:defRPr sz="2200">
                <a:solidFill>
                  <a:schemeClr val="hlink"/>
                </a:solidFill>
                <a:latin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9pPr>
          </a:lstStyle>
          <a:p>
            <a:pPr defTabSz="914400" eaLnBrk="1" hangingPunct="1">
              <a:lnSpc>
                <a:spcPct val="100000"/>
              </a:lnSpc>
              <a:defRPr/>
            </a:pPr>
            <a:r>
              <a:rPr lang="en-US" altLang="ru-RU" sz="800" smtClean="0">
                <a:solidFill>
                  <a:srgbClr val="FFFFFF"/>
                </a:solidFill>
                <a:ea typeface="+mn-ea"/>
                <a:cs typeface="+mn-cs"/>
              </a:rPr>
              <a:t>© 201</a:t>
            </a:r>
            <a:r>
              <a:rPr lang="ru-RU" altLang="ru-RU" sz="800" smtClean="0">
                <a:solidFill>
                  <a:srgbClr val="FFFFFF"/>
                </a:solidFill>
                <a:ea typeface="+mn-ea"/>
                <a:cs typeface="+mn-cs"/>
              </a:rPr>
              <a:t>5</a:t>
            </a:r>
            <a:r>
              <a:rPr lang="en-US" altLang="ru-RU" sz="800" smtClean="0">
                <a:solidFill>
                  <a:srgbClr val="FFFFFF"/>
                </a:solidFill>
                <a:ea typeface="+mn-ea"/>
                <a:cs typeface="+mn-cs"/>
              </a:rPr>
              <a:t> IBM Corporation</a:t>
            </a:r>
            <a:endParaRPr lang="en-US" altLang="ru-RU" sz="1800" smtClean="0">
              <a:solidFill>
                <a:srgbClr val="FFFFFF"/>
              </a:solidFill>
              <a:ea typeface="+mn-ea"/>
              <a:cs typeface="+mn-cs"/>
            </a:endParaRPr>
          </a:p>
        </p:txBody>
      </p:sp>
      <p:sp>
        <p:nvSpPr>
          <p:cNvPr id="68611" name="Rectangle 3"/>
          <p:cNvSpPr>
            <a:spLocks noGrp="1" noChangeArrowheads="1"/>
          </p:cNvSpPr>
          <p:nvPr>
            <p:ph type="subTitle" idx="1"/>
          </p:nvPr>
        </p:nvSpPr>
        <p:spPr>
          <a:xfrm>
            <a:off x="182563" y="528638"/>
            <a:ext cx="7769225" cy="530225"/>
          </a:xfrm>
        </p:spPr>
        <p:txBody>
          <a:bodyPr anchor="b"/>
          <a:lstStyle>
            <a:lvl1pPr marL="0" indent="0">
              <a:buFont typeface="Wingdings" panose="05000000000000000000" pitchFamily="2" charset="2"/>
              <a:buNone/>
              <a:defRPr sz="1100"/>
            </a:lvl1pPr>
          </a:lstStyle>
          <a:p>
            <a:pPr lvl="0"/>
            <a:r>
              <a:rPr lang="en-US" altLang="ru-RU" noProof="0" smtClean="0"/>
              <a:t>Click to edit Master subtitle style</a:t>
            </a:r>
          </a:p>
        </p:txBody>
      </p:sp>
      <p:sp>
        <p:nvSpPr>
          <p:cNvPr id="68643" name="Rectangle 35"/>
          <p:cNvSpPr>
            <a:spLocks noGrp="1" noChangeArrowheads="1"/>
          </p:cNvSpPr>
          <p:nvPr>
            <p:ph type="ctrTitle"/>
          </p:nvPr>
        </p:nvSpPr>
        <p:spPr>
          <a:xfrm>
            <a:off x="139700" y="1235075"/>
            <a:ext cx="6900863" cy="2193925"/>
          </a:xfrm>
        </p:spPr>
        <p:txBody>
          <a:bodyPr anchor="b"/>
          <a:lstStyle>
            <a:lvl1pPr>
              <a:defRPr sz="3500">
                <a:solidFill>
                  <a:schemeClr val="tx1"/>
                </a:solidFill>
              </a:defRPr>
            </a:lvl1pPr>
          </a:lstStyle>
          <a:p>
            <a:pPr lvl="0"/>
            <a:r>
              <a:rPr lang="en-US" altLang="ru-RU" noProof="0" smtClean="0"/>
              <a:t>Click to edit Master title style</a:t>
            </a:r>
          </a:p>
        </p:txBody>
      </p:sp>
    </p:spTree>
    <p:extLst>
      <p:ext uri="{BB962C8B-B14F-4D97-AF65-F5344CB8AC3E}">
        <p14:creationId xmlns:p14="http://schemas.microsoft.com/office/powerpoint/2010/main" val="9606137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833A7C8C-EBD3-44B6-BE0A-156198DCB891}" type="slidenum">
              <a:rPr lang="en-US" altLang="ru-RU">
                <a:solidFill>
                  <a:srgbClr val="FFFFFF"/>
                </a:solidFill>
              </a:rPr>
              <a:pPr>
                <a:def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3C406E7A-B491-45E8-AE96-20E71EB60F8D}"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38313555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57ACEC5F-CAB2-4F86-9858-FC41E316E2A5}" type="slidenum">
              <a:rPr lang="en-US" altLang="ru-RU">
                <a:solidFill>
                  <a:srgbClr val="FFFFFF"/>
                </a:solidFill>
              </a:rPr>
              <a:pPr>
                <a:def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564C3C22-F04D-496E-9026-6F505EC13183}"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9220858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7"/>
          <p:cNvSpPr>
            <a:spLocks noGrp="1" noChangeArrowheads="1"/>
          </p:cNvSpPr>
          <p:nvPr>
            <p:ph type="sldNum" sz="quarter" idx="10"/>
          </p:nvPr>
        </p:nvSpPr>
        <p:spPr>
          <a:ln/>
        </p:spPr>
        <p:txBody>
          <a:bodyPr/>
          <a:lstStyle>
            <a:lvl1pPr>
              <a:defRPr/>
            </a:lvl1pPr>
          </a:lstStyle>
          <a:p>
            <a:pPr>
              <a:defRPr/>
            </a:pPr>
            <a:fld id="{AFB87260-21F0-4659-A4EE-ED3C99DDB5C8}" type="slidenum">
              <a:rPr lang="en-US" altLang="ru-RU">
                <a:solidFill>
                  <a:srgbClr val="FFFFFF"/>
                </a:solidFill>
              </a:rPr>
              <a:pPr>
                <a:defRPr/>
              </a:pPr>
              <a:t>‹#›</a:t>
            </a:fld>
            <a:endParaRPr lang="en-US" altLang="ru-R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7" name="Rectangle 9"/>
          <p:cNvSpPr>
            <a:spLocks noGrp="1" noChangeArrowheads="1"/>
          </p:cNvSpPr>
          <p:nvPr>
            <p:ph type="dt" sz="half" idx="12"/>
          </p:nvPr>
        </p:nvSpPr>
        <p:spPr>
          <a:ln/>
        </p:spPr>
        <p:txBody>
          <a:bodyPr/>
          <a:lstStyle>
            <a:lvl1pPr>
              <a:defRPr/>
            </a:lvl1pPr>
          </a:lstStyle>
          <a:p>
            <a:pPr>
              <a:defRPr/>
            </a:pPr>
            <a:fld id="{B6E559E2-512C-47B1-9E15-89E35A219269}"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37228438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7"/>
          <p:cNvSpPr>
            <a:spLocks noGrp="1" noChangeArrowheads="1"/>
          </p:cNvSpPr>
          <p:nvPr>
            <p:ph type="sldNum" sz="quarter" idx="10"/>
          </p:nvPr>
        </p:nvSpPr>
        <p:spPr>
          <a:ln/>
        </p:spPr>
        <p:txBody>
          <a:bodyPr/>
          <a:lstStyle>
            <a:lvl1pPr>
              <a:defRPr/>
            </a:lvl1pPr>
          </a:lstStyle>
          <a:p>
            <a:pPr>
              <a:defRPr/>
            </a:pPr>
            <a:fld id="{DCFA1253-0A16-4B15-A4A9-A2321DEC141F}" type="slidenum">
              <a:rPr lang="en-US" altLang="ru-RU">
                <a:solidFill>
                  <a:srgbClr val="FFFFFF"/>
                </a:solidFill>
              </a:rPr>
              <a:pPr>
                <a:defRPr/>
              </a:pPr>
              <a:t>‹#›</a:t>
            </a:fld>
            <a:endParaRPr lang="en-US" altLang="ru-RU">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9" name="Rectangle 9"/>
          <p:cNvSpPr>
            <a:spLocks noGrp="1" noChangeArrowheads="1"/>
          </p:cNvSpPr>
          <p:nvPr>
            <p:ph type="dt" sz="half" idx="12"/>
          </p:nvPr>
        </p:nvSpPr>
        <p:spPr>
          <a:ln/>
        </p:spPr>
        <p:txBody>
          <a:bodyPr/>
          <a:lstStyle>
            <a:lvl1pPr>
              <a:defRPr/>
            </a:lvl1pPr>
          </a:lstStyle>
          <a:p>
            <a:pPr>
              <a:defRPr/>
            </a:pPr>
            <a:fld id="{980C6D38-2D86-4399-8FD3-162171A6E2CE}"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7408824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7"/>
          <p:cNvSpPr>
            <a:spLocks noGrp="1" noChangeArrowheads="1"/>
          </p:cNvSpPr>
          <p:nvPr>
            <p:ph type="sldNum" sz="quarter" idx="10"/>
          </p:nvPr>
        </p:nvSpPr>
        <p:spPr>
          <a:ln/>
        </p:spPr>
        <p:txBody>
          <a:bodyPr/>
          <a:lstStyle>
            <a:lvl1pPr>
              <a:defRPr/>
            </a:lvl1pPr>
          </a:lstStyle>
          <a:p>
            <a:pPr>
              <a:defRPr/>
            </a:pPr>
            <a:fld id="{C1D932F3-6A42-4134-8B73-62A400B0E201}" type="slidenum">
              <a:rPr lang="en-US" altLang="ru-RU">
                <a:solidFill>
                  <a:srgbClr val="FFFFFF"/>
                </a:solidFill>
              </a:rPr>
              <a:pPr>
                <a:defRPr/>
              </a:pPr>
              <a:t>‹#›</a:t>
            </a:fld>
            <a:endParaRPr lang="en-US" altLang="ru-RU">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5" name="Rectangle 9"/>
          <p:cNvSpPr>
            <a:spLocks noGrp="1" noChangeArrowheads="1"/>
          </p:cNvSpPr>
          <p:nvPr>
            <p:ph type="dt" sz="half" idx="12"/>
          </p:nvPr>
        </p:nvSpPr>
        <p:spPr>
          <a:ln/>
        </p:spPr>
        <p:txBody>
          <a:bodyPr/>
          <a:lstStyle>
            <a:lvl1pPr>
              <a:defRPr/>
            </a:lvl1pPr>
          </a:lstStyle>
          <a:p>
            <a:pPr>
              <a:defRPr/>
            </a:pPr>
            <a:fld id="{8DF3F029-6D9D-4303-AF71-84F279A5F339}"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3731332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D00923E1-376D-4279-8C7B-B0167FF36B4F}" type="slidenum">
              <a:rPr lang="en-US" altLang="ru-RU">
                <a:solidFill>
                  <a:srgbClr val="FFFFFF"/>
                </a:solidFill>
              </a:rPr>
              <a:pPr>
                <a:defRPr/>
              </a:pPr>
              <a:t>‹#›</a:t>
            </a:fld>
            <a:endParaRPr lang="en-US" altLang="ru-RU">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4" name="Rectangle 9"/>
          <p:cNvSpPr>
            <a:spLocks noGrp="1" noChangeArrowheads="1"/>
          </p:cNvSpPr>
          <p:nvPr>
            <p:ph type="dt" sz="half" idx="12"/>
          </p:nvPr>
        </p:nvSpPr>
        <p:spPr>
          <a:ln/>
        </p:spPr>
        <p:txBody>
          <a:bodyPr/>
          <a:lstStyle>
            <a:lvl1pPr>
              <a:defRPr/>
            </a:lvl1pPr>
          </a:lstStyle>
          <a:p>
            <a:pPr>
              <a:defRPr/>
            </a:pPr>
            <a:fld id="{1E88693E-9B9B-4159-B76D-B57F07AAB19E}"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13793371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F97A7C60-D0E8-42DC-B132-CEA4842C0AED}" type="slidenum">
              <a:rPr lang="en-US" altLang="ru-RU">
                <a:solidFill>
                  <a:srgbClr val="FFFFFF"/>
                </a:solidFill>
              </a:rPr>
              <a:pPr>
                <a:defRPr/>
              </a:pPr>
              <a:t>‹#›</a:t>
            </a:fld>
            <a:endParaRPr lang="en-US" altLang="ru-R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7" name="Rectangle 9"/>
          <p:cNvSpPr>
            <a:spLocks noGrp="1" noChangeArrowheads="1"/>
          </p:cNvSpPr>
          <p:nvPr>
            <p:ph type="dt" sz="half" idx="12"/>
          </p:nvPr>
        </p:nvSpPr>
        <p:spPr>
          <a:ln/>
        </p:spPr>
        <p:txBody>
          <a:bodyPr/>
          <a:lstStyle>
            <a:lvl1pPr>
              <a:defRPr/>
            </a:lvl1pPr>
          </a:lstStyle>
          <a:p>
            <a:pPr>
              <a:defRPr/>
            </a:pPr>
            <a:fld id="{5269977B-3FBB-4C89-8122-5E08FB1AC4B9}"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29592607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EF1CC750-482C-454B-BF00-DF3D464B7E69}" type="slidenum">
              <a:rPr lang="en-US" altLang="ru-RU">
                <a:solidFill>
                  <a:srgbClr val="FFFFFF"/>
                </a:solidFill>
              </a:rPr>
              <a:pPr>
                <a:defRPr/>
              </a:pPr>
              <a:t>‹#›</a:t>
            </a:fld>
            <a:endParaRPr lang="en-US" altLang="ru-R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7" name="Rectangle 9"/>
          <p:cNvSpPr>
            <a:spLocks noGrp="1" noChangeArrowheads="1"/>
          </p:cNvSpPr>
          <p:nvPr>
            <p:ph type="dt" sz="half" idx="12"/>
          </p:nvPr>
        </p:nvSpPr>
        <p:spPr>
          <a:ln/>
        </p:spPr>
        <p:txBody>
          <a:bodyPr/>
          <a:lstStyle>
            <a:lvl1pPr>
              <a:defRPr/>
            </a:lvl1pPr>
          </a:lstStyle>
          <a:p>
            <a:pPr>
              <a:defRPr/>
            </a:pPr>
            <a:fld id="{013C2ED3-A7FD-42A8-8D67-8252862D0FB2}"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28539778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5C8720D4-5F96-43AD-8053-F9ED7D7D0773}" type="slidenum">
              <a:rPr lang="en-US" altLang="ru-RU">
                <a:solidFill>
                  <a:srgbClr val="FFFFFF"/>
                </a:solidFill>
              </a:rPr>
              <a:pPr>
                <a:def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12C11441-3C30-4B0C-8E03-F8CD45D47FE8}"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271222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8" name="Rectangle 5"/>
          <p:cNvSpPr>
            <a:spLocks noGrp="1" noChangeArrowheads="1"/>
          </p:cNvSpPr>
          <p:nvPr>
            <p:ph type="sldNum" sz="quarter" idx="11"/>
          </p:nvPr>
        </p:nvSpPr>
        <p:spPr>
          <a:ln/>
        </p:spPr>
        <p:txBody>
          <a:bodyPr/>
          <a:lstStyle>
            <a:lvl1pPr>
              <a:defRPr/>
            </a:lvl1pPr>
          </a:lstStyle>
          <a:p>
            <a:pPr>
              <a:defRPr/>
            </a:pPr>
            <a:fld id="{5BAA7136-5B34-4139-AE90-16822066A302}" type="slidenum">
              <a:rPr lang="en-US" altLang="ru-RU"/>
              <a:pPr>
                <a:defRPr/>
              </a:pPr>
              <a:t>‹#›</a:t>
            </a:fld>
            <a:endParaRPr lang="en-US" altLang="ru-RU"/>
          </a:p>
        </p:txBody>
      </p:sp>
    </p:spTree>
    <p:extLst>
      <p:ext uri="{BB962C8B-B14F-4D97-AF65-F5344CB8AC3E}">
        <p14:creationId xmlns:p14="http://schemas.microsoft.com/office/powerpoint/2010/main" val="1457134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7"/>
          <p:cNvSpPr>
            <a:spLocks noGrp="1" noChangeArrowheads="1"/>
          </p:cNvSpPr>
          <p:nvPr>
            <p:ph type="sldNum" sz="quarter" idx="10"/>
          </p:nvPr>
        </p:nvSpPr>
        <p:spPr>
          <a:ln/>
        </p:spPr>
        <p:txBody>
          <a:bodyPr/>
          <a:lstStyle>
            <a:lvl1pPr>
              <a:defRPr/>
            </a:lvl1pPr>
          </a:lstStyle>
          <a:p>
            <a:pPr>
              <a:defRPr/>
            </a:pPr>
            <a:fld id="{0E457E5B-CF44-465A-934C-7993E876D986}" type="slidenum">
              <a:rPr lang="en-US" altLang="ru-RU">
                <a:solidFill>
                  <a:srgbClr val="FFFFFF"/>
                </a:solidFill>
              </a:rPr>
              <a:pPr>
                <a:def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5AFAD738-EEF4-4C14-B32B-A7E900B50598}"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15157453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5" descr="37-degree-neg-tri-logo"/>
          <p:cNvPicPr>
            <a:picLocks noChangeAspect="1" noChangeArrowheads="1"/>
          </p:cNvPicPr>
          <p:nvPr/>
        </p:nvPicPr>
        <p:blipFill>
          <a:blip r:embed="rId2">
            <a:extLst>
              <a:ext uri="{28A0092B-C50C-407E-A947-70E740481C1C}">
                <a14:useLocalDpi xmlns:a14="http://schemas.microsoft.com/office/drawing/2010/main" val="0"/>
              </a:ext>
            </a:extLst>
          </a:blip>
          <a:srcRect r="24829" b="24675"/>
          <a:stretch>
            <a:fillRect/>
          </a:stretch>
        </p:blipFill>
        <p:spPr bwMode="auto">
          <a:xfrm>
            <a:off x="3573463" y="1900238"/>
            <a:ext cx="5570537"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3" descr="blue-logo-n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684213"/>
            <a:ext cx="58578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200">
              <a:solidFill>
                <a:srgbClr val="00B2EF"/>
              </a:solidFill>
              <a:ea typeface="+mn-ea"/>
              <a:cs typeface="+mn-cs"/>
            </a:endParaRPr>
          </a:p>
        </p:txBody>
      </p:sp>
      <p:sp>
        <p:nvSpPr>
          <p:cNvPr id="7" name="Rectangle 6"/>
          <p:cNvSpPr>
            <a:spLocks noChangeArrowheads="1"/>
          </p:cNvSpPr>
          <p:nvPr/>
        </p:nvSpPr>
        <p:spPr bwMode="black">
          <a:xfrm>
            <a:off x="7594600" y="6578600"/>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lnSpc>
                <a:spcPct val="90000"/>
              </a:lnSpc>
              <a:defRPr sz="2200">
                <a:solidFill>
                  <a:schemeClr val="hlink"/>
                </a:solidFill>
                <a:latin typeface="Arial" panose="020B0604020202020204" pitchFamily="34" charset="0"/>
              </a:defRPr>
            </a:lvl1pPr>
            <a:lvl2pPr marL="742950" indent="-285750">
              <a:lnSpc>
                <a:spcPct val="90000"/>
              </a:lnSpc>
              <a:defRPr sz="2200">
                <a:solidFill>
                  <a:schemeClr val="hlink"/>
                </a:solidFill>
                <a:latin typeface="Arial" panose="020B0604020202020204" pitchFamily="34" charset="0"/>
              </a:defRPr>
            </a:lvl2pPr>
            <a:lvl3pPr marL="1143000" indent="-228600">
              <a:lnSpc>
                <a:spcPct val="90000"/>
              </a:lnSpc>
              <a:defRPr sz="2200">
                <a:solidFill>
                  <a:schemeClr val="hlink"/>
                </a:solidFill>
                <a:latin typeface="Arial" panose="020B0604020202020204" pitchFamily="34" charset="0"/>
              </a:defRPr>
            </a:lvl3pPr>
            <a:lvl4pPr marL="1600200" indent="-228600">
              <a:lnSpc>
                <a:spcPct val="90000"/>
              </a:lnSpc>
              <a:defRPr sz="2200">
                <a:solidFill>
                  <a:schemeClr val="hlink"/>
                </a:solidFill>
                <a:latin typeface="Arial" panose="020B0604020202020204" pitchFamily="34" charset="0"/>
              </a:defRPr>
            </a:lvl4pPr>
            <a:lvl5pPr marL="2057400" indent="-228600">
              <a:lnSpc>
                <a:spcPct val="90000"/>
              </a:lnSpc>
              <a:defRPr sz="2200">
                <a:solidFill>
                  <a:schemeClr val="hlink"/>
                </a:solidFill>
                <a:latin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9pPr>
          </a:lstStyle>
          <a:p>
            <a:pPr defTabSz="914400" eaLnBrk="1" hangingPunct="1">
              <a:lnSpc>
                <a:spcPct val="100000"/>
              </a:lnSpc>
              <a:defRPr/>
            </a:pPr>
            <a:r>
              <a:rPr lang="en-US" altLang="ru-RU" sz="800" dirty="0" smtClean="0">
                <a:solidFill>
                  <a:srgbClr val="FFFFFF"/>
                </a:solidFill>
                <a:ea typeface="+mn-ea"/>
                <a:cs typeface="+mn-cs"/>
              </a:rPr>
              <a:t>© 201</a:t>
            </a:r>
            <a:r>
              <a:rPr lang="ru-RU" altLang="ru-RU" sz="800" dirty="0" smtClean="0">
                <a:solidFill>
                  <a:srgbClr val="FFFFFF"/>
                </a:solidFill>
                <a:ea typeface="+mn-ea"/>
                <a:cs typeface="+mn-cs"/>
              </a:rPr>
              <a:t>5</a:t>
            </a:r>
            <a:r>
              <a:rPr lang="en-US" altLang="ru-RU" sz="800" dirty="0" smtClean="0">
                <a:solidFill>
                  <a:srgbClr val="FFFFFF"/>
                </a:solidFill>
                <a:ea typeface="+mn-ea"/>
                <a:cs typeface="+mn-cs"/>
              </a:rPr>
              <a:t> IBM Corporation</a:t>
            </a:r>
            <a:endParaRPr lang="en-US" altLang="ru-RU" sz="1800" dirty="0" smtClean="0">
              <a:solidFill>
                <a:srgbClr val="FFFFFF"/>
              </a:solidFill>
              <a:ea typeface="+mn-ea"/>
              <a:cs typeface="+mn-cs"/>
            </a:endParaRPr>
          </a:p>
        </p:txBody>
      </p:sp>
      <p:sp>
        <p:nvSpPr>
          <p:cNvPr id="68611" name="Rectangle 3"/>
          <p:cNvSpPr>
            <a:spLocks noGrp="1" noChangeArrowheads="1"/>
          </p:cNvSpPr>
          <p:nvPr>
            <p:ph type="subTitle" idx="1"/>
          </p:nvPr>
        </p:nvSpPr>
        <p:spPr>
          <a:xfrm>
            <a:off x="182563" y="528638"/>
            <a:ext cx="7769225" cy="530225"/>
          </a:xfrm>
        </p:spPr>
        <p:txBody>
          <a:bodyPr anchor="b"/>
          <a:lstStyle>
            <a:lvl1pPr marL="0" indent="0">
              <a:buFont typeface="Wingdings" panose="05000000000000000000" pitchFamily="2" charset="2"/>
              <a:buNone/>
              <a:defRPr sz="1100"/>
            </a:lvl1pPr>
          </a:lstStyle>
          <a:p>
            <a:pPr lvl="0"/>
            <a:r>
              <a:rPr lang="en-US" altLang="ru-RU" noProof="0" smtClean="0"/>
              <a:t>Click to edit Master subtitle style</a:t>
            </a:r>
          </a:p>
        </p:txBody>
      </p:sp>
      <p:sp>
        <p:nvSpPr>
          <p:cNvPr id="68643" name="Rectangle 35"/>
          <p:cNvSpPr>
            <a:spLocks noGrp="1" noChangeArrowheads="1"/>
          </p:cNvSpPr>
          <p:nvPr>
            <p:ph type="ctrTitle"/>
          </p:nvPr>
        </p:nvSpPr>
        <p:spPr>
          <a:xfrm>
            <a:off x="139700" y="1235075"/>
            <a:ext cx="6900863" cy="2193925"/>
          </a:xfrm>
        </p:spPr>
        <p:txBody>
          <a:bodyPr anchor="b"/>
          <a:lstStyle>
            <a:lvl1pPr>
              <a:defRPr sz="3500">
                <a:solidFill>
                  <a:schemeClr val="tx1"/>
                </a:solidFill>
              </a:defRPr>
            </a:lvl1pPr>
          </a:lstStyle>
          <a:p>
            <a:pPr lvl="0"/>
            <a:r>
              <a:rPr lang="en-US" altLang="ru-RU" noProof="0" smtClean="0"/>
              <a:t>Click to edit Master title style</a:t>
            </a:r>
          </a:p>
        </p:txBody>
      </p:sp>
    </p:spTree>
    <p:extLst>
      <p:ext uri="{BB962C8B-B14F-4D97-AF65-F5344CB8AC3E}">
        <p14:creationId xmlns:p14="http://schemas.microsoft.com/office/powerpoint/2010/main" val="3550370746"/>
      </p:ext>
    </p:extLst>
  </p:cSld>
  <p:clrMapOvr>
    <a:masterClrMapping/>
  </p:clrMapOvr>
  <p:transition spd="slow" advClick="0" advTm="7000">
    <p:split orient="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7"/>
          <p:cNvSpPr>
            <a:spLocks noGrp="1" noChangeArrowheads="1"/>
          </p:cNvSpPr>
          <p:nvPr>
            <p:ph type="sldNum" sz="quarter" idx="10"/>
          </p:nvPr>
        </p:nvSpPr>
        <p:spPr>
          <a:ln/>
        </p:spPr>
        <p:txBody>
          <a:bodyPr/>
          <a:lstStyle>
            <a:lvl1pPr>
              <a:defRPr/>
            </a:lvl1pPr>
          </a:lstStyle>
          <a:p>
            <a:fld id="{F9B90B4E-6B71-4CE2-B2E6-802E242B1DC5}" type="slidenum">
              <a:rPr lang="en-US" altLang="ru-RU">
                <a:solidFill>
                  <a:srgbClr val="FFFFFF"/>
                </a:solidFill>
              </a: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138CC90A-7B96-4D75-B956-D02E6488BD61}"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4245307096"/>
      </p:ext>
    </p:extLst>
  </p:cSld>
  <p:clrMapOvr>
    <a:masterClrMapping/>
  </p:clrMapOvr>
  <p:transition spd="slow" advClick="0" advTm="7000">
    <p:split orient="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2CF56BB8-D5DE-4508-BAD0-94CA79F48879}" type="slidenum">
              <a:rPr lang="en-US" altLang="ru-RU">
                <a:solidFill>
                  <a:srgbClr val="FFFFFF"/>
                </a:solidFill>
              </a: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7146D9C6-F8FB-4B8F-8980-AB19C9798B2B}"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3335029875"/>
      </p:ext>
    </p:extLst>
  </p:cSld>
  <p:clrMapOvr>
    <a:masterClrMapping/>
  </p:clrMapOvr>
  <p:transition spd="slow" advClick="0" advTm="7000">
    <p:split orient="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7"/>
          <p:cNvSpPr>
            <a:spLocks noGrp="1" noChangeArrowheads="1"/>
          </p:cNvSpPr>
          <p:nvPr>
            <p:ph type="sldNum" sz="quarter" idx="10"/>
          </p:nvPr>
        </p:nvSpPr>
        <p:spPr>
          <a:ln/>
        </p:spPr>
        <p:txBody>
          <a:bodyPr/>
          <a:lstStyle>
            <a:lvl1pPr>
              <a:defRPr/>
            </a:lvl1pPr>
          </a:lstStyle>
          <a:p>
            <a:fld id="{5FDCDF58-23BB-4125-906F-E4B59114C5BF}" type="slidenum">
              <a:rPr lang="en-US" altLang="ru-RU">
                <a:solidFill>
                  <a:srgbClr val="FFFFFF"/>
                </a:solidFill>
              </a:rPr>
              <a:pPr/>
              <a:t>‹#›</a:t>
            </a:fld>
            <a:endParaRPr lang="en-US" altLang="ru-R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7" name="Rectangle 9"/>
          <p:cNvSpPr>
            <a:spLocks noGrp="1" noChangeArrowheads="1"/>
          </p:cNvSpPr>
          <p:nvPr>
            <p:ph type="dt" sz="half" idx="12"/>
          </p:nvPr>
        </p:nvSpPr>
        <p:spPr>
          <a:ln/>
        </p:spPr>
        <p:txBody>
          <a:bodyPr/>
          <a:lstStyle>
            <a:lvl1pPr>
              <a:defRPr/>
            </a:lvl1pPr>
          </a:lstStyle>
          <a:p>
            <a:pPr>
              <a:defRPr/>
            </a:pPr>
            <a:fld id="{15550A20-FB29-4B0A-AFF3-94C325830C6B}"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3351009992"/>
      </p:ext>
    </p:extLst>
  </p:cSld>
  <p:clrMapOvr>
    <a:masterClrMapping/>
  </p:clrMapOvr>
  <p:transition spd="slow" advClick="0" advTm="7000">
    <p:split orient="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7"/>
          <p:cNvSpPr>
            <a:spLocks noGrp="1" noChangeArrowheads="1"/>
          </p:cNvSpPr>
          <p:nvPr>
            <p:ph type="sldNum" sz="quarter" idx="10"/>
          </p:nvPr>
        </p:nvSpPr>
        <p:spPr>
          <a:ln/>
        </p:spPr>
        <p:txBody>
          <a:bodyPr/>
          <a:lstStyle>
            <a:lvl1pPr>
              <a:defRPr/>
            </a:lvl1pPr>
          </a:lstStyle>
          <a:p>
            <a:fld id="{14AB5FCF-1856-4C67-A363-84B5744747FB}" type="slidenum">
              <a:rPr lang="en-US" altLang="ru-RU">
                <a:solidFill>
                  <a:srgbClr val="FFFFFF"/>
                </a:solidFill>
              </a:rPr>
              <a:pPr/>
              <a:t>‹#›</a:t>
            </a:fld>
            <a:endParaRPr lang="en-US" altLang="ru-RU">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9" name="Rectangle 9"/>
          <p:cNvSpPr>
            <a:spLocks noGrp="1" noChangeArrowheads="1"/>
          </p:cNvSpPr>
          <p:nvPr>
            <p:ph type="dt" sz="half" idx="12"/>
          </p:nvPr>
        </p:nvSpPr>
        <p:spPr>
          <a:ln/>
        </p:spPr>
        <p:txBody>
          <a:bodyPr/>
          <a:lstStyle>
            <a:lvl1pPr>
              <a:defRPr/>
            </a:lvl1pPr>
          </a:lstStyle>
          <a:p>
            <a:pPr>
              <a:defRPr/>
            </a:pPr>
            <a:fld id="{F91A0A3A-827C-4413-B033-AC0A3B4651FB}"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4209450967"/>
      </p:ext>
    </p:extLst>
  </p:cSld>
  <p:clrMapOvr>
    <a:masterClrMapping/>
  </p:clrMapOvr>
  <p:transition spd="slow" advClick="0" advTm="7000">
    <p:split orient="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7"/>
          <p:cNvSpPr>
            <a:spLocks noGrp="1" noChangeArrowheads="1"/>
          </p:cNvSpPr>
          <p:nvPr>
            <p:ph type="sldNum" sz="quarter" idx="10"/>
          </p:nvPr>
        </p:nvSpPr>
        <p:spPr>
          <a:ln/>
        </p:spPr>
        <p:txBody>
          <a:bodyPr/>
          <a:lstStyle>
            <a:lvl1pPr>
              <a:defRPr/>
            </a:lvl1pPr>
          </a:lstStyle>
          <a:p>
            <a:fld id="{545EA553-2AD5-4854-B8D0-F4BB424AE006}" type="slidenum">
              <a:rPr lang="en-US" altLang="ru-RU">
                <a:solidFill>
                  <a:srgbClr val="FFFFFF"/>
                </a:solidFill>
              </a:rPr>
              <a:pPr/>
              <a:t>‹#›</a:t>
            </a:fld>
            <a:endParaRPr lang="en-US" altLang="ru-RU">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5" name="Rectangle 9"/>
          <p:cNvSpPr>
            <a:spLocks noGrp="1" noChangeArrowheads="1"/>
          </p:cNvSpPr>
          <p:nvPr>
            <p:ph type="dt" sz="half" idx="12"/>
          </p:nvPr>
        </p:nvSpPr>
        <p:spPr>
          <a:ln/>
        </p:spPr>
        <p:txBody>
          <a:bodyPr/>
          <a:lstStyle>
            <a:lvl1pPr>
              <a:defRPr/>
            </a:lvl1pPr>
          </a:lstStyle>
          <a:p>
            <a:pPr>
              <a:defRPr/>
            </a:pPr>
            <a:fld id="{E7C82CBC-CF75-4804-879C-B410B2F53C1D}"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2563965809"/>
      </p:ext>
    </p:extLst>
  </p:cSld>
  <p:clrMapOvr>
    <a:masterClrMapping/>
  </p:clrMapOvr>
  <p:transition spd="slow" advClick="0" advTm="7000">
    <p:split orient="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3EC17DA7-3080-4536-96FE-E2E976F02F2D}" type="slidenum">
              <a:rPr lang="en-US" altLang="ru-RU">
                <a:solidFill>
                  <a:srgbClr val="FFFFFF"/>
                </a:solidFill>
              </a:rPr>
              <a:pPr/>
              <a:t>‹#›</a:t>
            </a:fld>
            <a:endParaRPr lang="en-US" altLang="ru-RU">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4" name="Rectangle 9"/>
          <p:cNvSpPr>
            <a:spLocks noGrp="1" noChangeArrowheads="1"/>
          </p:cNvSpPr>
          <p:nvPr>
            <p:ph type="dt" sz="half" idx="12"/>
          </p:nvPr>
        </p:nvSpPr>
        <p:spPr>
          <a:ln/>
        </p:spPr>
        <p:txBody>
          <a:bodyPr/>
          <a:lstStyle>
            <a:lvl1pPr>
              <a:defRPr/>
            </a:lvl1pPr>
          </a:lstStyle>
          <a:p>
            <a:pPr>
              <a:defRPr/>
            </a:pPr>
            <a:fld id="{17716BA1-3636-4E6D-BD1E-21E0178C4795}"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630924527"/>
      </p:ext>
    </p:extLst>
  </p:cSld>
  <p:clrMapOvr>
    <a:masterClrMapping/>
  </p:clrMapOvr>
  <p:transition spd="slow" advClick="0" advTm="7000">
    <p:split orient="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CF73FFD4-3BAA-4372-9783-66B62A9FB7F9}" type="slidenum">
              <a:rPr lang="en-US" altLang="ru-RU">
                <a:solidFill>
                  <a:srgbClr val="FFFFFF"/>
                </a:solidFill>
              </a:rPr>
              <a:pPr/>
              <a:t>‹#›</a:t>
            </a:fld>
            <a:endParaRPr lang="en-US" altLang="ru-R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7" name="Rectangle 9"/>
          <p:cNvSpPr>
            <a:spLocks noGrp="1" noChangeArrowheads="1"/>
          </p:cNvSpPr>
          <p:nvPr>
            <p:ph type="dt" sz="half" idx="12"/>
          </p:nvPr>
        </p:nvSpPr>
        <p:spPr>
          <a:ln/>
        </p:spPr>
        <p:txBody>
          <a:bodyPr/>
          <a:lstStyle>
            <a:lvl1pPr>
              <a:defRPr/>
            </a:lvl1pPr>
          </a:lstStyle>
          <a:p>
            <a:pPr>
              <a:defRPr/>
            </a:pPr>
            <a:fld id="{81C0D7F6-572D-45DF-84AD-3747667E0DEB}"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211674083"/>
      </p:ext>
    </p:extLst>
  </p:cSld>
  <p:clrMapOvr>
    <a:masterClrMapping/>
  </p:clrMapOvr>
  <p:transition spd="slow" advClick="0" advTm="7000">
    <p:split orient="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88CA5E9F-90B7-4B90-B825-52AC3434A593}" type="slidenum">
              <a:rPr lang="en-US" altLang="ru-RU">
                <a:solidFill>
                  <a:srgbClr val="FFFFFF"/>
                </a:solidFill>
              </a:rPr>
              <a:pPr/>
              <a:t>‹#›</a:t>
            </a:fld>
            <a:endParaRPr lang="en-US" altLang="ru-R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7" name="Rectangle 9"/>
          <p:cNvSpPr>
            <a:spLocks noGrp="1" noChangeArrowheads="1"/>
          </p:cNvSpPr>
          <p:nvPr>
            <p:ph type="dt" sz="half" idx="12"/>
          </p:nvPr>
        </p:nvSpPr>
        <p:spPr>
          <a:ln/>
        </p:spPr>
        <p:txBody>
          <a:bodyPr/>
          <a:lstStyle>
            <a:lvl1pPr>
              <a:defRPr/>
            </a:lvl1pPr>
          </a:lstStyle>
          <a:p>
            <a:pPr>
              <a:defRPr/>
            </a:pPr>
            <a:fld id="{36401013-84E7-4FB4-BD7B-7FAEB576F742}"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514150748"/>
      </p:ext>
    </p:extLst>
  </p:cSld>
  <p:clrMapOvr>
    <a:masterClrMapping/>
  </p:clrMapOvr>
  <p:transition spd="slow" advClick="0" advTm="700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4" name="Rectangle 5"/>
          <p:cNvSpPr>
            <a:spLocks noGrp="1" noChangeArrowheads="1"/>
          </p:cNvSpPr>
          <p:nvPr>
            <p:ph type="sldNum" sz="quarter" idx="11"/>
          </p:nvPr>
        </p:nvSpPr>
        <p:spPr>
          <a:ln/>
        </p:spPr>
        <p:txBody>
          <a:bodyPr/>
          <a:lstStyle>
            <a:lvl1pPr>
              <a:defRPr/>
            </a:lvl1pPr>
          </a:lstStyle>
          <a:p>
            <a:pPr>
              <a:defRPr/>
            </a:pPr>
            <a:fld id="{652A7EB3-3826-4130-8A4E-FBEA63FDDEA6}" type="slidenum">
              <a:rPr lang="en-US" altLang="ru-RU"/>
              <a:pPr>
                <a:defRPr/>
              </a:pPr>
              <a:t>‹#›</a:t>
            </a:fld>
            <a:endParaRPr lang="en-US" altLang="ru-RU"/>
          </a:p>
        </p:txBody>
      </p:sp>
    </p:spTree>
    <p:extLst>
      <p:ext uri="{BB962C8B-B14F-4D97-AF65-F5344CB8AC3E}">
        <p14:creationId xmlns:p14="http://schemas.microsoft.com/office/powerpoint/2010/main" val="19887458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7"/>
          <p:cNvSpPr>
            <a:spLocks noGrp="1" noChangeArrowheads="1"/>
          </p:cNvSpPr>
          <p:nvPr>
            <p:ph type="sldNum" sz="quarter" idx="10"/>
          </p:nvPr>
        </p:nvSpPr>
        <p:spPr>
          <a:ln/>
        </p:spPr>
        <p:txBody>
          <a:bodyPr/>
          <a:lstStyle>
            <a:lvl1pPr>
              <a:defRPr/>
            </a:lvl1pPr>
          </a:lstStyle>
          <a:p>
            <a:fld id="{98C429B8-451C-4179-AC5F-AB47896EA1A8}" type="slidenum">
              <a:rPr lang="en-US" altLang="ru-RU">
                <a:solidFill>
                  <a:srgbClr val="FFFFFF"/>
                </a:solidFill>
              </a: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126B44C3-D1BA-4719-8A6F-FDD107FBF432}"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2537853341"/>
      </p:ext>
    </p:extLst>
  </p:cSld>
  <p:clrMapOvr>
    <a:masterClrMapping/>
  </p:clrMapOvr>
  <p:transition spd="slow" advClick="0" advTm="7000">
    <p:split orient="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7"/>
          <p:cNvSpPr>
            <a:spLocks noGrp="1" noChangeArrowheads="1"/>
          </p:cNvSpPr>
          <p:nvPr>
            <p:ph type="sldNum" sz="quarter" idx="10"/>
          </p:nvPr>
        </p:nvSpPr>
        <p:spPr>
          <a:ln/>
        </p:spPr>
        <p:txBody>
          <a:bodyPr/>
          <a:lstStyle>
            <a:lvl1pPr>
              <a:defRPr/>
            </a:lvl1pPr>
          </a:lstStyle>
          <a:p>
            <a:fld id="{B6063953-3D2E-481E-8375-AF88829E2132}" type="slidenum">
              <a:rPr lang="en-US" altLang="ru-RU">
                <a:solidFill>
                  <a:srgbClr val="FFFFFF"/>
                </a:solidFill>
              </a:rPr>
              <a:pPr/>
              <a:t>‹#›</a:t>
            </a:fld>
            <a:endParaRPr lang="en-US" altLang="ru-R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altLang="ru-RU">
                <a:solidFill>
                  <a:srgbClr val="FFFFFF"/>
                </a:solidFill>
              </a:rPr>
              <a:t>IBM Confidential</a:t>
            </a:r>
          </a:p>
        </p:txBody>
      </p:sp>
      <p:sp>
        <p:nvSpPr>
          <p:cNvPr id="6" name="Rectangle 9"/>
          <p:cNvSpPr>
            <a:spLocks noGrp="1" noChangeArrowheads="1"/>
          </p:cNvSpPr>
          <p:nvPr>
            <p:ph type="dt" sz="half" idx="12"/>
          </p:nvPr>
        </p:nvSpPr>
        <p:spPr>
          <a:ln/>
        </p:spPr>
        <p:txBody>
          <a:bodyPr/>
          <a:lstStyle>
            <a:lvl1pPr>
              <a:defRPr/>
            </a:lvl1pPr>
          </a:lstStyle>
          <a:p>
            <a:pPr>
              <a:defRPr/>
            </a:pPr>
            <a:fld id="{CEAA3E87-9CEB-46B8-8651-1016D5D3CB7F}" type="datetime3">
              <a:rPr lang="en-US" altLang="ru-RU">
                <a:solidFill>
                  <a:srgbClr val="FFFFFF"/>
                </a:solidFill>
              </a:rPr>
              <a:pPr>
                <a:defRPr/>
              </a:pPr>
              <a:t>1 July 2015</a:t>
            </a:fld>
            <a:endParaRPr lang="en-US" altLang="ru-RU">
              <a:solidFill>
                <a:srgbClr val="FFFFFF"/>
              </a:solidFill>
            </a:endParaRPr>
          </a:p>
        </p:txBody>
      </p:sp>
    </p:spTree>
    <p:extLst>
      <p:ext uri="{BB962C8B-B14F-4D97-AF65-F5344CB8AC3E}">
        <p14:creationId xmlns:p14="http://schemas.microsoft.com/office/powerpoint/2010/main" val="3084394274"/>
      </p:ext>
    </p:extLst>
  </p:cSld>
  <p:clrMapOvr>
    <a:masterClrMapping/>
  </p:clrMapOvr>
  <p:transition spd="slow" advClick="0" advTm="7000">
    <p:split orient="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12595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4244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12480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5" y="1822450"/>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822450"/>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6396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4924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7252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1812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697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3" name="Rectangle 5"/>
          <p:cNvSpPr>
            <a:spLocks noGrp="1" noChangeArrowheads="1"/>
          </p:cNvSpPr>
          <p:nvPr>
            <p:ph type="sldNum" sz="quarter" idx="11"/>
          </p:nvPr>
        </p:nvSpPr>
        <p:spPr>
          <a:ln/>
        </p:spPr>
        <p:txBody>
          <a:bodyPr/>
          <a:lstStyle>
            <a:lvl1pPr>
              <a:defRPr/>
            </a:lvl1pPr>
          </a:lstStyle>
          <a:p>
            <a:pPr>
              <a:defRPr/>
            </a:pPr>
            <a:fld id="{14760751-8EC8-497C-BE70-0E29109DEF59}" type="slidenum">
              <a:rPr lang="en-US" altLang="ru-RU"/>
              <a:pPr>
                <a:defRPr/>
              </a:pPr>
              <a:t>‹#›</a:t>
            </a:fld>
            <a:endParaRPr lang="en-US" altLang="ru-RU"/>
          </a:p>
        </p:txBody>
      </p:sp>
    </p:spTree>
    <p:extLst>
      <p:ext uri="{BB962C8B-B14F-4D97-AF65-F5344CB8AC3E}">
        <p14:creationId xmlns:p14="http://schemas.microsoft.com/office/powerpoint/2010/main" val="315649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50760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1148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906463"/>
            <a:ext cx="2009775" cy="544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906463"/>
            <a:ext cx="5881688"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5937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9275" y="906463"/>
            <a:ext cx="8043863" cy="7127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9275" y="1822450"/>
            <a:ext cx="8043863" cy="4525963"/>
          </a:xfrm>
        </p:spPr>
        <p:txBody>
          <a:bodyPr/>
          <a:lstStyle/>
          <a:p>
            <a:pPr lvl="0"/>
            <a:endParaRPr lang="en-US" noProof="0"/>
          </a:p>
        </p:txBody>
      </p:sp>
    </p:spTree>
    <p:extLst>
      <p:ext uri="{BB962C8B-B14F-4D97-AF65-F5344CB8AC3E}">
        <p14:creationId xmlns:p14="http://schemas.microsoft.com/office/powerpoint/2010/main" val="618624907"/>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over_art"/>
          <p:cNvPicPr>
            <a:picLocks noChangeAspect="1" noChangeArrowheads="1"/>
          </p:cNvPicPr>
          <p:nvPr/>
        </p:nvPicPr>
        <p:blipFill>
          <a:blip r:embed="rId3">
            <a:extLst>
              <a:ext uri="{28A0092B-C50C-407E-A947-70E740481C1C}">
                <a14:useLocalDpi xmlns:a14="http://schemas.microsoft.com/office/drawing/2010/main" val="0"/>
              </a:ext>
            </a:extLst>
          </a:blip>
          <a:srcRect r="27142" b="50432"/>
          <a:stretch>
            <a:fillRect/>
          </a:stretch>
        </p:blipFill>
        <p:spPr bwMode="auto">
          <a:xfrm>
            <a:off x="2270125" y="2181225"/>
            <a:ext cx="68738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auto">
          <a:xfrm>
            <a:off x="6261100" y="6532563"/>
            <a:ext cx="1247775" cy="2286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00">
                <a:solidFill>
                  <a:srgbClr val="000000"/>
                </a:solidFill>
                <a:latin typeface="Cambria" panose="02040503050406030204" pitchFamily="18" charset="0"/>
                <a:ea typeface="MS PGothic" panose="020B0600070205080204" pitchFamily="34" charset="-128"/>
              </a:defRPr>
            </a:lvl1pPr>
            <a:lvl2pPr marL="742950" indent="-285750">
              <a:defRPr sz="700">
                <a:solidFill>
                  <a:srgbClr val="000000"/>
                </a:solidFill>
                <a:latin typeface="Cambria" panose="02040503050406030204" pitchFamily="18" charset="0"/>
                <a:ea typeface="MS PGothic" panose="020B0600070205080204" pitchFamily="34" charset="-128"/>
              </a:defRPr>
            </a:lvl2pPr>
            <a:lvl3pPr marL="1143000" indent="-228600">
              <a:defRPr sz="700">
                <a:solidFill>
                  <a:srgbClr val="000000"/>
                </a:solidFill>
                <a:latin typeface="Cambria" panose="02040503050406030204" pitchFamily="18" charset="0"/>
                <a:ea typeface="MS PGothic" panose="020B0600070205080204" pitchFamily="34" charset="-128"/>
              </a:defRPr>
            </a:lvl3pPr>
            <a:lvl4pPr marL="1600200" indent="-228600">
              <a:defRPr sz="700">
                <a:solidFill>
                  <a:srgbClr val="000000"/>
                </a:solidFill>
                <a:latin typeface="Cambria" panose="02040503050406030204" pitchFamily="18" charset="0"/>
                <a:ea typeface="MS PGothic" panose="020B0600070205080204" pitchFamily="34" charset="-128"/>
              </a:defRPr>
            </a:lvl4pPr>
            <a:lvl5pPr marL="2057400" indent="-22860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altLang="en-US" sz="900" b="1" smtClean="0">
                <a:cs typeface="Arial" panose="020B0604020202020204" pitchFamily="34" charset="0"/>
              </a:rPr>
              <a:t>IBM CONFIDENTIAL </a:t>
            </a:r>
          </a:p>
        </p:txBody>
      </p:sp>
      <p:sp>
        <p:nvSpPr>
          <p:cNvPr id="21506" name="Rectangle 2"/>
          <p:cNvSpPr>
            <a:spLocks noGrp="1" noChangeArrowheads="1"/>
          </p:cNvSpPr>
          <p:nvPr>
            <p:ph type="ctrTitle"/>
          </p:nvPr>
        </p:nvSpPr>
        <p:spPr>
          <a:xfrm>
            <a:off x="525471" y="968375"/>
            <a:ext cx="4706937" cy="1362075"/>
          </a:xfrm>
        </p:spPr>
        <p:txBody>
          <a:bodyPr anchor="b"/>
          <a:lstStyle>
            <a:lvl1pPr>
              <a:lnSpc>
                <a:spcPct val="90000"/>
              </a:lnSpc>
              <a:defRPr sz="3200">
                <a:solidFill>
                  <a:srgbClr val="004266"/>
                </a:solidFill>
              </a:defRPr>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515938" y="2935289"/>
            <a:ext cx="2908300" cy="484188"/>
          </a:xfrm>
        </p:spPr>
        <p:txBody>
          <a:bodyPr/>
          <a:lstStyle>
            <a:lvl1pPr marL="0" indent="0">
              <a:lnSpc>
                <a:spcPct val="90000"/>
              </a:lnSpc>
              <a:buFontTx/>
              <a:buNone/>
              <a:defRPr sz="1800">
                <a:solidFill>
                  <a:srgbClr val="8DC63F"/>
                </a:solidFill>
              </a:defRPr>
            </a:lvl1pPr>
          </a:lstStyle>
          <a:p>
            <a:pPr lvl="0"/>
            <a:r>
              <a:rPr lang="en-US" noProof="0" smtClean="0"/>
              <a:t>Click to edit Master subtitle style</a:t>
            </a:r>
          </a:p>
        </p:txBody>
      </p:sp>
      <p:sp>
        <p:nvSpPr>
          <p:cNvPr id="7" name="Rectangle 5"/>
          <p:cNvSpPr>
            <a:spLocks noGrp="1" noChangeArrowheads="1"/>
          </p:cNvSpPr>
          <p:nvPr>
            <p:ph type="ftr" sz="quarter" idx="10"/>
          </p:nvPr>
        </p:nvSpPr>
        <p:spPr>
          <a:xfrm>
            <a:off x="173038" y="6499225"/>
            <a:ext cx="5546725" cy="201613"/>
          </a:xfrm>
        </p:spPr>
        <p:txBody>
          <a:bodyPr/>
          <a:lstStyle>
            <a:lvl1pPr>
              <a:defRPr/>
            </a:lvl1pPr>
          </a:lstStyle>
          <a:p>
            <a:pPr>
              <a:defRPr/>
            </a:pPr>
            <a:r>
              <a:rPr lang="en-US"/>
              <a:t>© 2014 IBM Corporation</a:t>
            </a:r>
          </a:p>
        </p:txBody>
      </p:sp>
    </p:spTree>
    <p:extLst>
      <p:ext uri="{BB962C8B-B14F-4D97-AF65-F5344CB8AC3E}">
        <p14:creationId xmlns:p14="http://schemas.microsoft.com/office/powerpoint/2010/main" val="594608380"/>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4" descr="IBM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5"/>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pic>
        <p:nvPicPr>
          <p:cNvPr id="6" name="Pictur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p:nvPr userDrawn="1"/>
        </p:nvSpPr>
        <p:spPr>
          <a:xfrm>
            <a:off x="7635875" y="6608763"/>
            <a:ext cx="1941513" cy="246062"/>
          </a:xfrm>
          <a:prstGeom prst="rect">
            <a:avLst/>
          </a:prstGeom>
          <a:noFill/>
        </p:spPr>
        <p:txBody>
          <a:bodyPr>
            <a:spAutoFit/>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ctr" defTabSz="914400" eaLnBrk="1" hangingPunct="1">
              <a:defRPr/>
            </a:pPr>
            <a:r>
              <a:rPr lang="en-US" sz="1000" b="1" smtClean="0">
                <a:solidFill>
                  <a:srgbClr val="7F7F7F"/>
                </a:solidFill>
                <a:latin typeface="Arial" panose="020B0604020202020204" pitchFamily="34" charset="0"/>
                <a:cs typeface="+mn-cs"/>
              </a:rPr>
              <a:t>  </a:t>
            </a:r>
          </a:p>
        </p:txBody>
      </p:sp>
      <p:sp>
        <p:nvSpPr>
          <p:cNvPr id="8" name="Rectangle 5"/>
          <p:cNvSpPr txBox="1">
            <a:spLocks noGrp="1" noChangeArrowheads="1"/>
          </p:cNvSpPr>
          <p:nvPr userDrawn="1"/>
        </p:nvSpPr>
        <p:spPr bwMode="auto">
          <a:xfrm>
            <a:off x="7700963" y="6637338"/>
            <a:ext cx="1443037" cy="188912"/>
          </a:xfrm>
          <a:prstGeom prst="rect">
            <a:avLst/>
          </a:prstGeom>
          <a:noFill/>
          <a:ln>
            <a:miter lim="800000"/>
            <a:headEnd/>
            <a:tailEnd/>
          </a:ln>
          <a:extLst/>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sz="800" smtClean="0">
                <a:latin typeface="Arial" panose="020B0604020202020204" pitchFamily="34" charset="0"/>
                <a:cs typeface="+mn-cs"/>
              </a:rPr>
              <a:t>© 2014 IBM Corporation</a:t>
            </a:r>
          </a:p>
        </p:txBody>
      </p:sp>
      <p:sp>
        <p:nvSpPr>
          <p:cNvPr id="9" name="Slide Number Placeholder 3"/>
          <p:cNvSpPr txBox="1">
            <a:spLocks noGrp="1"/>
          </p:cNvSpPr>
          <p:nvPr userDrawn="1"/>
        </p:nvSpPr>
        <p:spPr bwMode="auto">
          <a:xfrm>
            <a:off x="0" y="6619875"/>
            <a:ext cx="358775" cy="223838"/>
          </a:xfrm>
          <a:prstGeom prst="rect">
            <a:avLst/>
          </a:prstGeom>
          <a:noFill/>
          <a:ln w="9525">
            <a:noFill/>
            <a:miter lim="800000"/>
            <a:headEnd/>
            <a:tailEnd/>
          </a:ln>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r" defTabSz="914400" eaLnBrk="1" hangingPunct="1">
              <a:defRPr/>
            </a:pPr>
            <a:fld id="{013CCF35-AB55-4F2D-BF8C-28AB78AE3EC0}" type="slidenum">
              <a:rPr lang="en-US" sz="1000" smtClean="0">
                <a:cs typeface="+mn-cs"/>
              </a:rPr>
              <a:pPr algn="r" defTabSz="914400" eaLnBrk="1" hangingPunct="1">
                <a:defRPr/>
              </a:pPr>
              <a:t>‹#›</a:t>
            </a:fld>
            <a:endParaRPr lang="en-US" sz="1000" smtClean="0">
              <a:cs typeface="+mn-cs"/>
            </a:endParaRPr>
          </a:p>
        </p:txBody>
      </p:sp>
      <p:sp>
        <p:nvSpPr>
          <p:cNvPr id="11"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a:lstStyle/>
          <a:p>
            <a:pPr lvl="0"/>
            <a:r>
              <a:rPr lang="en-US"/>
              <a:t>Click to edit Master title style</a:t>
            </a:r>
          </a:p>
        </p:txBody>
      </p:sp>
      <p:sp>
        <p:nvSpPr>
          <p:cNvPr id="12" name="Rectangle 3"/>
          <p:cNvSpPr>
            <a:spLocks noGrp="1" noChangeArrowheads="1"/>
          </p:cNvSpPr>
          <p:nvPr>
            <p:ph idx="1"/>
          </p:nvPr>
        </p:nvSpPr>
        <p:spPr bwMode="auto">
          <a:xfrm>
            <a:off x="549275" y="1822450"/>
            <a:ext cx="8043863" cy="4525963"/>
          </a:xfrm>
          <a:prstGeom prst="rect">
            <a:avLst/>
          </a:prstGeom>
          <a:noFill/>
          <a:ln w="9525">
            <a:noFill/>
            <a:miter lim="800000"/>
            <a:headEnd/>
            <a:tailEnd/>
          </a:ln>
        </p:spPr>
        <p:txBody>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108034354"/>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bwMode="auto">
          <a:xfrm>
            <a:off x="549275" y="906463"/>
            <a:ext cx="8043863" cy="712787"/>
          </a:xfrm>
          <a:prstGeom prst="rect">
            <a:avLst/>
          </a:prstGeom>
          <a:noFill/>
          <a:ln w="9525">
            <a:noFill/>
            <a:miter lim="800000"/>
            <a:headEnd/>
            <a:tailEnd/>
          </a:ln>
        </p:spPr>
        <p:txBody>
          <a:bodyPr/>
          <a:lstStyle/>
          <a:p>
            <a:pPr lvl="0"/>
            <a:r>
              <a:rPr lang="en-US"/>
              <a:t>Click to edit Master title style</a:t>
            </a:r>
          </a:p>
        </p:txBody>
      </p:sp>
      <p:sp>
        <p:nvSpPr>
          <p:cNvPr id="15" name="Rectangle 3"/>
          <p:cNvSpPr>
            <a:spLocks noGrp="1" noChangeArrowheads="1"/>
          </p:cNvSpPr>
          <p:nvPr>
            <p:ph idx="1"/>
          </p:nvPr>
        </p:nvSpPr>
        <p:spPr bwMode="auto">
          <a:xfrm>
            <a:off x="549275" y="1822450"/>
            <a:ext cx="8043863" cy="4525963"/>
          </a:xfrm>
          <a:prstGeom prst="rect">
            <a:avLst/>
          </a:prstGeom>
          <a:noFill/>
          <a:ln w="9525">
            <a:noFill/>
            <a:miter lim="800000"/>
            <a:headEnd/>
            <a:tailEnd/>
          </a:ln>
        </p:spPr>
        <p:txBody>
          <a:bodyPr/>
          <a:lstStyle/>
          <a:p>
            <a:pPr lvl="0"/>
            <a:r>
              <a:rPr lang="en-US" noProof="0"/>
              <a:t>Click to edit Master text styles</a:t>
            </a:r>
          </a:p>
          <a:p>
            <a:pPr lvl="1"/>
            <a:r>
              <a:rPr lang="en-US" noProof="0"/>
              <a:t>Second level</a:t>
            </a:r>
          </a:p>
        </p:txBody>
      </p:sp>
      <p:sp>
        <p:nvSpPr>
          <p:cNvPr id="4" name="Rectangle 6"/>
          <p:cNvSpPr>
            <a:spLocks noGrp="1" noChangeArrowheads="1"/>
          </p:cNvSpPr>
          <p:nvPr>
            <p:ph type="sldNum" sz="quarter" idx="10"/>
          </p:nvPr>
        </p:nvSpPr>
        <p:spPr>
          <a:ln/>
        </p:spPr>
        <p:txBody>
          <a:bodyPr/>
          <a:lstStyle>
            <a:lvl1pPr>
              <a:defRPr/>
            </a:lvl1pPr>
          </a:lstStyle>
          <a:p>
            <a:pPr>
              <a:defRPr/>
            </a:pPr>
            <a:fld id="{E05E5739-43C4-44A7-BD36-EE59C1BEF087}"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2014 IBM Corporation</a:t>
            </a:r>
          </a:p>
        </p:txBody>
      </p:sp>
    </p:spTree>
    <p:extLst>
      <p:ext uri="{BB962C8B-B14F-4D97-AF65-F5344CB8AC3E}">
        <p14:creationId xmlns:p14="http://schemas.microsoft.com/office/powerpoint/2010/main" val="1493451458"/>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BE68E9C-161E-43A5-8C1D-D4820FFE89C1}"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2014 IBM Corporation</a:t>
            </a:r>
          </a:p>
        </p:txBody>
      </p:sp>
    </p:spTree>
    <p:extLst>
      <p:ext uri="{BB962C8B-B14F-4D97-AF65-F5344CB8AC3E}">
        <p14:creationId xmlns:p14="http://schemas.microsoft.com/office/powerpoint/2010/main" val="2225462849"/>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4"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pic>
        <p:nvPicPr>
          <p:cNvPr id="4" name="Pictur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Grp="1" noChangeArrowheads="1"/>
          </p:cNvSpPr>
          <p:nvPr userDrawn="1"/>
        </p:nvSpPr>
        <p:spPr bwMode="auto">
          <a:xfrm>
            <a:off x="7700963" y="6577013"/>
            <a:ext cx="1443037" cy="188912"/>
          </a:xfrm>
          <a:prstGeom prst="rect">
            <a:avLst/>
          </a:prstGeom>
          <a:noFill/>
          <a:ln>
            <a:miter lim="800000"/>
            <a:headEnd/>
            <a:tailEnd/>
          </a:ln>
          <a:extLst/>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sz="800" smtClean="0">
                <a:latin typeface="Arial" panose="020B0604020202020204" pitchFamily="34" charset="0"/>
                <a:cs typeface="+mn-cs"/>
              </a:rPr>
              <a:t>© 2014 IBM Corporation</a:t>
            </a:r>
          </a:p>
        </p:txBody>
      </p:sp>
      <p:sp>
        <p:nvSpPr>
          <p:cNvPr id="6" name="Slide Number Placeholder 3"/>
          <p:cNvSpPr txBox="1">
            <a:spLocks noGrp="1"/>
          </p:cNvSpPr>
          <p:nvPr userDrawn="1"/>
        </p:nvSpPr>
        <p:spPr bwMode="auto">
          <a:xfrm>
            <a:off x="0" y="6586538"/>
            <a:ext cx="433388" cy="169862"/>
          </a:xfrm>
          <a:prstGeom prst="rect">
            <a:avLst/>
          </a:prstGeom>
          <a:noFill/>
          <a:ln w="9525">
            <a:noFill/>
            <a:miter lim="800000"/>
            <a:headEnd/>
            <a:tailEnd/>
          </a:ln>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r" defTabSz="914400" eaLnBrk="1" hangingPunct="1">
              <a:defRPr/>
            </a:pPr>
            <a:fld id="{70733057-3658-417C-ADBB-A71C8DE76E6F}" type="slidenum">
              <a:rPr lang="en-US" sz="1000" smtClean="0">
                <a:cs typeface="+mn-cs"/>
              </a:rPr>
              <a:pPr algn="r" defTabSz="914400" eaLnBrk="1" hangingPunct="1">
                <a:defRPr/>
              </a:pPr>
              <a:t>‹#›</a:t>
            </a:fld>
            <a:endParaRPr lang="en-US" sz="1000" smtClean="0">
              <a:cs typeface="+mn-cs"/>
            </a:endParaRPr>
          </a:p>
        </p:txBody>
      </p:sp>
      <p:sp>
        <p:nvSpPr>
          <p:cNvPr id="7" name="Rectangle 6"/>
          <p:cNvSpPr>
            <a:spLocks noGrp="1" noChangeArrowheads="1"/>
          </p:cNvSpPr>
          <p:nvPr>
            <p:ph type="sldNum" sz="quarter" idx="10"/>
          </p:nvPr>
        </p:nvSpPr>
        <p:spPr>
          <a:xfrm>
            <a:off x="6864350" y="6570663"/>
            <a:ext cx="2133600" cy="201612"/>
          </a:xfrm>
        </p:spPr>
        <p:txBody>
          <a:bodyPr/>
          <a:lstStyle>
            <a:lvl1pPr>
              <a:defRPr/>
            </a:lvl1pPr>
          </a:lstStyle>
          <a:p>
            <a:pPr>
              <a:defRPr/>
            </a:pPr>
            <a:fld id="{047B1489-E47A-4D25-86CE-98F62AA62576}" type="slidenum">
              <a:rPr lang="en-US"/>
              <a:pPr>
                <a:defRPr/>
              </a:pPr>
              <a:t>‹#›</a:t>
            </a:fld>
            <a:endParaRPr lang="en-US"/>
          </a:p>
        </p:txBody>
      </p:sp>
      <p:sp>
        <p:nvSpPr>
          <p:cNvPr id="8" name="Rectangle 5"/>
          <p:cNvSpPr>
            <a:spLocks noGrp="1" noChangeArrowheads="1"/>
          </p:cNvSpPr>
          <p:nvPr>
            <p:ph type="ftr" sz="quarter" idx="11"/>
          </p:nvPr>
        </p:nvSpPr>
        <p:spPr>
          <a:xfrm>
            <a:off x="173038" y="6656388"/>
            <a:ext cx="5546725" cy="201612"/>
          </a:xfrm>
        </p:spPr>
        <p:txBody>
          <a:bodyPr/>
          <a:lstStyle>
            <a:lvl1pPr>
              <a:defRPr/>
            </a:lvl1pPr>
          </a:lstStyle>
          <a:p>
            <a:pPr>
              <a:defRPr/>
            </a:pPr>
            <a:r>
              <a:rPr lang="en-US"/>
              <a:t>© 2014 IBM Corporation</a:t>
            </a:r>
          </a:p>
        </p:txBody>
      </p:sp>
    </p:spTree>
    <p:extLst>
      <p:ext uri="{BB962C8B-B14F-4D97-AF65-F5344CB8AC3E}">
        <p14:creationId xmlns:p14="http://schemas.microsoft.com/office/powerpoint/2010/main" val="1415979586"/>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251F49-9F02-4D6A-8998-44A5C725C568}"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2014 IBM Corporation</a:t>
            </a:r>
          </a:p>
        </p:txBody>
      </p:sp>
    </p:spTree>
    <p:extLst>
      <p:ext uri="{BB962C8B-B14F-4D97-AF65-F5344CB8AC3E}">
        <p14:creationId xmlns:p14="http://schemas.microsoft.com/office/powerpoint/2010/main" val="33005675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2"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95081FCB-9240-41C3-A30B-73482126FFC6}" type="slidenum">
              <a:rPr lang="en-US" altLang="ru-RU"/>
              <a:pPr>
                <a:defRPr/>
              </a:pPr>
              <a:t>‹#›</a:t>
            </a:fld>
            <a:endParaRPr lang="en-US" altLang="ru-RU"/>
          </a:p>
        </p:txBody>
      </p:sp>
    </p:spTree>
    <p:extLst>
      <p:ext uri="{BB962C8B-B14F-4D97-AF65-F5344CB8AC3E}">
        <p14:creationId xmlns:p14="http://schemas.microsoft.com/office/powerpoint/2010/main" val="4161771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14849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44975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283766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9275" y="1822450"/>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822450"/>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74064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6914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97544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481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95097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68785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5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98776B5A-3C15-4F0A-9A0E-F9B3A16B43CA}" type="slidenum">
              <a:rPr lang="en-US" altLang="ru-RU"/>
              <a:pPr>
                <a:defRPr/>
              </a:pPr>
              <a:t>‹#›</a:t>
            </a:fld>
            <a:endParaRPr lang="en-US" altLang="ru-RU"/>
          </a:p>
        </p:txBody>
      </p:sp>
    </p:spTree>
    <p:extLst>
      <p:ext uri="{BB962C8B-B14F-4D97-AF65-F5344CB8AC3E}">
        <p14:creationId xmlns:p14="http://schemas.microsoft.com/office/powerpoint/2010/main" val="300514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110" indent="0">
              <a:buNone/>
              <a:defRPr sz="2800"/>
            </a:lvl2pPr>
            <a:lvl3pPr marL="912223" indent="0">
              <a:buNone/>
              <a:defRPr sz="2400"/>
            </a:lvl3pPr>
            <a:lvl4pPr marL="1368332" indent="0">
              <a:buNone/>
              <a:defRPr sz="2000"/>
            </a:lvl4pPr>
            <a:lvl5pPr marL="1824445" indent="0">
              <a:buNone/>
              <a:defRPr sz="2000"/>
            </a:lvl5pPr>
            <a:lvl6pPr marL="2280559" indent="0">
              <a:buNone/>
              <a:defRPr sz="2000"/>
            </a:lvl6pPr>
            <a:lvl7pPr marL="2736667" indent="0">
              <a:buNone/>
              <a:defRPr sz="2000"/>
            </a:lvl7pPr>
            <a:lvl8pPr marL="3192780" indent="0">
              <a:buNone/>
              <a:defRPr sz="2000"/>
            </a:lvl8pPr>
            <a:lvl9pPr marL="3648890" indent="0">
              <a:buNone/>
              <a:defRPr sz="2000"/>
            </a:lvl9pPr>
          </a:lstStyle>
          <a:p>
            <a:pPr lvl="0"/>
            <a:endParaRPr lang="ru-RU" noProof="0" smtClean="0"/>
          </a:p>
        </p:txBody>
      </p:sp>
      <p:sp>
        <p:nvSpPr>
          <p:cNvPr id="4" name="Текст 3"/>
          <p:cNvSpPr>
            <a:spLocks noGrp="1"/>
          </p:cNvSpPr>
          <p:nvPr>
            <p:ph type="body" sz="half" idx="2"/>
          </p:nvPr>
        </p:nvSpPr>
        <p:spPr>
          <a:xfrm>
            <a:off x="1792288" y="5367342"/>
            <a:ext cx="5486400" cy="804862"/>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5F8D7EAB-86D1-49AE-8997-59784CB4912F}" type="slidenum">
              <a:rPr lang="en-US" altLang="ru-RU"/>
              <a:pPr>
                <a:defRPr/>
              </a:pPr>
              <a:t>‹#›</a:t>
            </a:fld>
            <a:endParaRPr lang="en-US" altLang="ru-RU"/>
          </a:p>
        </p:txBody>
      </p:sp>
    </p:spTree>
    <p:extLst>
      <p:ext uri="{BB962C8B-B14F-4D97-AF65-F5344CB8AC3E}">
        <p14:creationId xmlns:p14="http://schemas.microsoft.com/office/powerpoint/2010/main" val="20122470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906463"/>
            <a:ext cx="2009775" cy="544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9275" y="906463"/>
            <a:ext cx="5881688"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74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8E5A0E60-2EB9-4C48-B878-F22AE7131A54}" type="slidenum">
              <a:rPr lang="en-US" altLang="ru-RU"/>
              <a:pPr>
                <a:defRPr/>
              </a:pPr>
              <a:t>‹#›</a:t>
            </a:fld>
            <a:endParaRPr lang="en-US" altLang="ru-RU"/>
          </a:p>
        </p:txBody>
      </p:sp>
    </p:spTree>
    <p:extLst>
      <p:ext uri="{BB962C8B-B14F-4D97-AF65-F5344CB8AC3E}">
        <p14:creationId xmlns:p14="http://schemas.microsoft.com/office/powerpoint/2010/main" val="2301026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83366" y="906463"/>
            <a:ext cx="2009775" cy="5441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9275" y="906463"/>
            <a:ext cx="5881688" cy="5441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82EE2C7D-3E6D-4575-BCAF-622E74D5A537}" type="slidenum">
              <a:rPr lang="en-US" altLang="ru-RU"/>
              <a:pPr>
                <a:defRPr/>
              </a:pPr>
              <a:t>‹#›</a:t>
            </a:fld>
            <a:endParaRPr lang="en-US" altLang="ru-RU"/>
          </a:p>
        </p:txBody>
      </p:sp>
    </p:spTree>
    <p:extLst>
      <p:ext uri="{BB962C8B-B14F-4D97-AF65-F5344CB8AC3E}">
        <p14:creationId xmlns:p14="http://schemas.microsoft.com/office/powerpoint/2010/main" val="1889927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4"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6" name="Picture 6"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36838" y="2408238"/>
            <a:ext cx="65547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Rectangle 2"/>
          <p:cNvSpPr>
            <a:spLocks noGrp="1" noChangeArrowheads="1"/>
          </p:cNvSpPr>
          <p:nvPr>
            <p:ph type="ctrTitle"/>
          </p:nvPr>
        </p:nvSpPr>
        <p:spPr>
          <a:xfrm>
            <a:off x="525488" y="968377"/>
            <a:ext cx="4706937" cy="1362075"/>
          </a:xfrm>
        </p:spPr>
        <p:txBody>
          <a:bodyPr anchor="b"/>
          <a:lstStyle>
            <a:lvl1pPr>
              <a:lnSpc>
                <a:spcPct val="90000"/>
              </a:lnSpc>
              <a:defRPr sz="3200">
                <a:solidFill>
                  <a:srgbClr val="004266"/>
                </a:solidFill>
              </a:defRPr>
            </a:lvl1pPr>
          </a:lstStyle>
          <a:p>
            <a:r>
              <a:rPr lang="en-US"/>
              <a:t>Click to edit Master title style</a:t>
            </a:r>
          </a:p>
        </p:txBody>
      </p:sp>
      <p:sp>
        <p:nvSpPr>
          <p:cNvPr id="206851" name="Rectangle 3"/>
          <p:cNvSpPr>
            <a:spLocks noGrp="1" noChangeArrowheads="1"/>
          </p:cNvSpPr>
          <p:nvPr>
            <p:ph type="subTitle" idx="1"/>
          </p:nvPr>
        </p:nvSpPr>
        <p:spPr>
          <a:xfrm>
            <a:off x="515938" y="2935313"/>
            <a:ext cx="2908300" cy="484187"/>
          </a:xfrm>
        </p:spPr>
        <p:txBody>
          <a:bodyPr/>
          <a:lstStyle>
            <a:lvl1pPr marL="0" indent="0">
              <a:lnSpc>
                <a:spcPct val="90000"/>
              </a:lnSpc>
              <a:buFontTx/>
              <a:buNone/>
              <a:defRPr sz="1800">
                <a:solidFill>
                  <a:srgbClr val="8DC63F"/>
                </a:solidFill>
              </a:defRPr>
            </a:lvl1pPr>
          </a:lstStyle>
          <a:p>
            <a:r>
              <a:rPr lang="en-US"/>
              <a:t>Click to edit Master subtitle style</a:t>
            </a:r>
          </a:p>
        </p:txBody>
      </p:sp>
    </p:spTree>
    <p:extLst>
      <p:ext uri="{BB962C8B-B14F-4D97-AF65-F5344CB8AC3E}">
        <p14:creationId xmlns:p14="http://schemas.microsoft.com/office/powerpoint/2010/main" val="1055410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862B2D5A-A32B-4452-8F7E-A811422B06B7}" type="slidenum">
              <a:rPr lang="en-US" altLang="ru-RU"/>
              <a:pPr>
                <a:defRPr/>
              </a:pPr>
              <a:t>‹#›</a:t>
            </a:fld>
            <a:endParaRPr lang="en-US" altLang="ru-RU"/>
          </a:p>
        </p:txBody>
      </p:sp>
    </p:spTree>
    <p:extLst>
      <p:ext uri="{BB962C8B-B14F-4D97-AF65-F5344CB8AC3E}">
        <p14:creationId xmlns:p14="http://schemas.microsoft.com/office/powerpoint/2010/main" val="135677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38"/>
            <a:ext cx="7772400" cy="1500187"/>
          </a:xfrm>
        </p:spPr>
        <p:txBody>
          <a:bodyPr anchor="b"/>
          <a:lstStyle>
            <a:lvl1pPr marL="0" indent="0">
              <a:buNone/>
              <a:defRPr sz="2000"/>
            </a:lvl1pPr>
            <a:lvl2pPr marL="456110" indent="0">
              <a:buNone/>
              <a:defRPr sz="1800"/>
            </a:lvl2pPr>
            <a:lvl3pPr marL="912223" indent="0">
              <a:buNone/>
              <a:defRPr sz="1600"/>
            </a:lvl3pPr>
            <a:lvl4pPr marL="1368332" indent="0">
              <a:buNone/>
              <a:defRPr sz="1400"/>
            </a:lvl4pPr>
            <a:lvl5pPr marL="1824445" indent="0">
              <a:buNone/>
              <a:defRPr sz="1400"/>
            </a:lvl5pPr>
            <a:lvl6pPr marL="2280559" indent="0">
              <a:buNone/>
              <a:defRPr sz="1400"/>
            </a:lvl6pPr>
            <a:lvl7pPr marL="2736667" indent="0">
              <a:buNone/>
              <a:defRPr sz="1400"/>
            </a:lvl7pPr>
            <a:lvl8pPr marL="3192780" indent="0">
              <a:buNone/>
              <a:defRPr sz="1400"/>
            </a:lvl8pPr>
            <a:lvl9pPr marL="364889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A0F0D9AD-A21F-41A3-8CDD-F36E98CE2A24}" type="slidenum">
              <a:rPr lang="en-US" altLang="ru-RU"/>
              <a:pPr>
                <a:defRPr/>
              </a:pPr>
              <a:t>‹#›</a:t>
            </a:fld>
            <a:endParaRPr lang="en-US" altLang="ru-RU"/>
          </a:p>
        </p:txBody>
      </p:sp>
    </p:spTree>
    <p:extLst>
      <p:ext uri="{BB962C8B-B14F-4D97-AF65-F5344CB8AC3E}">
        <p14:creationId xmlns:p14="http://schemas.microsoft.com/office/powerpoint/2010/main" val="2578105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9275" y="1822475"/>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6" y="1822475"/>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491B155F-4622-4C13-AC9F-057262FC4E29}" type="slidenum">
              <a:rPr lang="en-US" altLang="ru-RU"/>
              <a:pPr>
                <a:defRPr/>
              </a:pPr>
              <a:t>‹#›</a:t>
            </a:fld>
            <a:endParaRPr lang="en-US" altLang="ru-RU"/>
          </a:p>
        </p:txBody>
      </p:sp>
    </p:spTree>
    <p:extLst>
      <p:ext uri="{BB962C8B-B14F-4D97-AF65-F5344CB8AC3E}">
        <p14:creationId xmlns:p14="http://schemas.microsoft.com/office/powerpoint/2010/main" val="3450382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8" name="Rectangle 5"/>
          <p:cNvSpPr>
            <a:spLocks noGrp="1" noChangeArrowheads="1"/>
          </p:cNvSpPr>
          <p:nvPr>
            <p:ph type="sldNum" sz="quarter" idx="11"/>
          </p:nvPr>
        </p:nvSpPr>
        <p:spPr>
          <a:ln/>
        </p:spPr>
        <p:txBody>
          <a:bodyPr/>
          <a:lstStyle>
            <a:lvl1pPr>
              <a:defRPr/>
            </a:lvl1pPr>
          </a:lstStyle>
          <a:p>
            <a:pPr>
              <a:defRPr/>
            </a:pPr>
            <a:fld id="{7A1A517F-C7B4-49D9-A36D-8C84BD531C13}" type="slidenum">
              <a:rPr lang="en-US" altLang="ru-RU"/>
              <a:pPr>
                <a:defRPr/>
              </a:pPr>
              <a:t>‹#›</a:t>
            </a:fld>
            <a:endParaRPr lang="en-US" altLang="ru-RU"/>
          </a:p>
        </p:txBody>
      </p:sp>
    </p:spTree>
    <p:extLst>
      <p:ext uri="{BB962C8B-B14F-4D97-AF65-F5344CB8AC3E}">
        <p14:creationId xmlns:p14="http://schemas.microsoft.com/office/powerpoint/2010/main" val="419024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4" name="Rectangle 5"/>
          <p:cNvSpPr>
            <a:spLocks noGrp="1" noChangeArrowheads="1"/>
          </p:cNvSpPr>
          <p:nvPr>
            <p:ph type="sldNum" sz="quarter" idx="11"/>
          </p:nvPr>
        </p:nvSpPr>
        <p:spPr>
          <a:ln/>
        </p:spPr>
        <p:txBody>
          <a:bodyPr/>
          <a:lstStyle>
            <a:lvl1pPr>
              <a:defRPr/>
            </a:lvl1pPr>
          </a:lstStyle>
          <a:p>
            <a:pPr>
              <a:defRPr/>
            </a:pPr>
            <a:fld id="{40D6F1CB-1F0E-407F-9632-6AA2F152566E}" type="slidenum">
              <a:rPr lang="en-US" altLang="ru-RU"/>
              <a:pPr>
                <a:defRPr/>
              </a:pPr>
              <a:t>‹#›</a:t>
            </a:fld>
            <a:endParaRPr lang="en-US" altLang="ru-RU"/>
          </a:p>
        </p:txBody>
      </p:sp>
    </p:spTree>
    <p:extLst>
      <p:ext uri="{BB962C8B-B14F-4D97-AF65-F5344CB8AC3E}">
        <p14:creationId xmlns:p14="http://schemas.microsoft.com/office/powerpoint/2010/main" val="981858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3" name="Rectangle 5"/>
          <p:cNvSpPr>
            <a:spLocks noGrp="1" noChangeArrowheads="1"/>
          </p:cNvSpPr>
          <p:nvPr>
            <p:ph type="sldNum" sz="quarter" idx="11"/>
          </p:nvPr>
        </p:nvSpPr>
        <p:spPr>
          <a:ln/>
        </p:spPr>
        <p:txBody>
          <a:bodyPr/>
          <a:lstStyle>
            <a:lvl1pPr>
              <a:defRPr/>
            </a:lvl1pPr>
          </a:lstStyle>
          <a:p>
            <a:pPr>
              <a:defRPr/>
            </a:pPr>
            <a:fld id="{BA859C04-8DE8-4483-A1A8-772B324E4690}" type="slidenum">
              <a:rPr lang="en-US" altLang="ru-RU"/>
              <a:pPr>
                <a:defRPr/>
              </a:pPr>
              <a:t>‹#›</a:t>
            </a:fld>
            <a:endParaRPr lang="en-US" altLang="ru-RU"/>
          </a:p>
        </p:txBody>
      </p:sp>
    </p:spTree>
    <p:extLst>
      <p:ext uri="{BB962C8B-B14F-4D97-AF65-F5344CB8AC3E}">
        <p14:creationId xmlns:p14="http://schemas.microsoft.com/office/powerpoint/2010/main" val="15567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38"/>
            <a:ext cx="7772400" cy="1500187"/>
          </a:xfrm>
        </p:spPr>
        <p:txBody>
          <a:bodyPr anchor="b"/>
          <a:lstStyle>
            <a:lvl1pPr marL="0" indent="0">
              <a:buNone/>
              <a:defRPr sz="2000"/>
            </a:lvl1pPr>
            <a:lvl2pPr marL="456110" indent="0">
              <a:buNone/>
              <a:defRPr sz="1800"/>
            </a:lvl2pPr>
            <a:lvl3pPr marL="912223" indent="0">
              <a:buNone/>
              <a:defRPr sz="1600"/>
            </a:lvl3pPr>
            <a:lvl4pPr marL="1368332" indent="0">
              <a:buNone/>
              <a:defRPr sz="1400"/>
            </a:lvl4pPr>
            <a:lvl5pPr marL="1824445" indent="0">
              <a:buNone/>
              <a:defRPr sz="1400"/>
            </a:lvl5pPr>
            <a:lvl6pPr marL="2280559" indent="0">
              <a:buNone/>
              <a:defRPr sz="1400"/>
            </a:lvl6pPr>
            <a:lvl7pPr marL="2736667" indent="0">
              <a:buNone/>
              <a:defRPr sz="1400"/>
            </a:lvl7pPr>
            <a:lvl8pPr marL="3192780" indent="0">
              <a:buNone/>
              <a:defRPr sz="1400"/>
            </a:lvl8pPr>
            <a:lvl9pPr marL="364889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589BBD53-8901-4D45-BEB9-74F6D15D475C}" type="slidenum">
              <a:rPr lang="en-US" altLang="ru-RU"/>
              <a:pPr>
                <a:defRPr/>
              </a:pPr>
              <a:t>‹#›</a:t>
            </a:fld>
            <a:endParaRPr lang="en-US" altLang="ru-RU"/>
          </a:p>
        </p:txBody>
      </p:sp>
    </p:spTree>
    <p:extLst>
      <p:ext uri="{BB962C8B-B14F-4D97-AF65-F5344CB8AC3E}">
        <p14:creationId xmlns:p14="http://schemas.microsoft.com/office/powerpoint/2010/main" val="3802308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2"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E350644D-2D66-48A9-83E2-1C3D51A7BFA9}" type="slidenum">
              <a:rPr lang="en-US" altLang="ru-RU"/>
              <a:pPr>
                <a:defRPr/>
              </a:pPr>
              <a:t>‹#›</a:t>
            </a:fld>
            <a:endParaRPr lang="en-US" altLang="ru-RU"/>
          </a:p>
        </p:txBody>
      </p:sp>
    </p:spTree>
    <p:extLst>
      <p:ext uri="{BB962C8B-B14F-4D97-AF65-F5344CB8AC3E}">
        <p14:creationId xmlns:p14="http://schemas.microsoft.com/office/powerpoint/2010/main" val="3832998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110" indent="0">
              <a:buNone/>
              <a:defRPr sz="2800"/>
            </a:lvl2pPr>
            <a:lvl3pPr marL="912223" indent="0">
              <a:buNone/>
              <a:defRPr sz="2400"/>
            </a:lvl3pPr>
            <a:lvl4pPr marL="1368332" indent="0">
              <a:buNone/>
              <a:defRPr sz="2000"/>
            </a:lvl4pPr>
            <a:lvl5pPr marL="1824445" indent="0">
              <a:buNone/>
              <a:defRPr sz="2000"/>
            </a:lvl5pPr>
            <a:lvl6pPr marL="2280559" indent="0">
              <a:buNone/>
              <a:defRPr sz="2000"/>
            </a:lvl6pPr>
            <a:lvl7pPr marL="2736667" indent="0">
              <a:buNone/>
              <a:defRPr sz="2000"/>
            </a:lvl7pPr>
            <a:lvl8pPr marL="3192780" indent="0">
              <a:buNone/>
              <a:defRPr sz="2000"/>
            </a:lvl8pPr>
            <a:lvl9pPr marL="3648890" indent="0">
              <a:buNone/>
              <a:defRPr sz="2000"/>
            </a:lvl9pPr>
          </a:lstStyle>
          <a:p>
            <a:pPr lvl="0"/>
            <a:endParaRPr lang="ru-RU" noProof="0" smtClean="0"/>
          </a:p>
        </p:txBody>
      </p:sp>
      <p:sp>
        <p:nvSpPr>
          <p:cNvPr id="4" name="Текст 3"/>
          <p:cNvSpPr>
            <a:spLocks noGrp="1"/>
          </p:cNvSpPr>
          <p:nvPr>
            <p:ph type="body" sz="half" idx="2"/>
          </p:nvPr>
        </p:nvSpPr>
        <p:spPr>
          <a:xfrm>
            <a:off x="1792288" y="5367342"/>
            <a:ext cx="5486400" cy="804862"/>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104FE2A6-61BE-4ABA-B90E-7FFF6616F8C4}" type="slidenum">
              <a:rPr lang="en-US" altLang="ru-RU"/>
              <a:pPr>
                <a:defRPr/>
              </a:pPr>
              <a:t>‹#›</a:t>
            </a:fld>
            <a:endParaRPr lang="en-US" altLang="ru-RU"/>
          </a:p>
        </p:txBody>
      </p:sp>
    </p:spTree>
    <p:extLst>
      <p:ext uri="{BB962C8B-B14F-4D97-AF65-F5344CB8AC3E}">
        <p14:creationId xmlns:p14="http://schemas.microsoft.com/office/powerpoint/2010/main" val="3518757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9AA47A1D-AE6C-41F0-8B82-89363FAA5ED1}" type="slidenum">
              <a:rPr lang="en-US" altLang="ru-RU"/>
              <a:pPr>
                <a:defRPr/>
              </a:pPr>
              <a:t>‹#›</a:t>
            </a:fld>
            <a:endParaRPr lang="en-US" altLang="ru-RU"/>
          </a:p>
        </p:txBody>
      </p:sp>
    </p:spTree>
    <p:extLst>
      <p:ext uri="{BB962C8B-B14F-4D97-AF65-F5344CB8AC3E}">
        <p14:creationId xmlns:p14="http://schemas.microsoft.com/office/powerpoint/2010/main" val="156952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83366" y="906463"/>
            <a:ext cx="2009775" cy="5441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9275" y="906463"/>
            <a:ext cx="5881688" cy="5441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5" name="Rectangle 5"/>
          <p:cNvSpPr>
            <a:spLocks noGrp="1" noChangeArrowheads="1"/>
          </p:cNvSpPr>
          <p:nvPr>
            <p:ph type="sldNum" sz="quarter" idx="11"/>
          </p:nvPr>
        </p:nvSpPr>
        <p:spPr>
          <a:ln/>
        </p:spPr>
        <p:txBody>
          <a:bodyPr/>
          <a:lstStyle>
            <a:lvl1pPr>
              <a:defRPr/>
            </a:lvl1pPr>
          </a:lstStyle>
          <a:p>
            <a:pPr>
              <a:defRPr/>
            </a:pPr>
            <a:fld id="{23B15210-BF61-4DA2-B97C-903B85252B05}" type="slidenum">
              <a:rPr lang="en-US" altLang="ru-RU"/>
              <a:pPr>
                <a:defRPr/>
              </a:pPr>
              <a:t>‹#›</a:t>
            </a:fld>
            <a:endParaRPr lang="en-US" altLang="ru-RU"/>
          </a:p>
        </p:txBody>
      </p:sp>
    </p:spTree>
    <p:extLst>
      <p:ext uri="{BB962C8B-B14F-4D97-AF65-F5344CB8AC3E}">
        <p14:creationId xmlns:p14="http://schemas.microsoft.com/office/powerpoint/2010/main" val="892228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Диаграмма 2"/>
          <p:cNvSpPr>
            <a:spLocks noGrp="1"/>
          </p:cNvSpPr>
          <p:nvPr>
            <p:ph type="chart"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420873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24" tIns="41261" rIns="82524" bIns="41261"/>
          <a:lstStyle/>
          <a:p>
            <a:endParaRPr lang="ru-RU"/>
          </a:p>
        </p:txBody>
      </p:sp>
      <p:pic>
        <p:nvPicPr>
          <p:cNvPr id="5" name="Picture 14" descr="Cover_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975" y="1722438"/>
            <a:ext cx="5957888"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8475" y="323850"/>
            <a:ext cx="11223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IBM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94650" y="33655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25487" y="968377"/>
            <a:ext cx="4706937" cy="1362075"/>
          </a:xfrm>
        </p:spPr>
        <p:txBody>
          <a:bodyPr anchor="b"/>
          <a:lstStyle>
            <a:lvl1pPr>
              <a:lnSpc>
                <a:spcPct val="90000"/>
              </a:lnSpc>
              <a:defRPr sz="2900">
                <a:solidFill>
                  <a:srgbClr val="004266"/>
                </a:solidFill>
              </a:defRPr>
            </a:lvl1pPr>
          </a:lstStyle>
          <a:p>
            <a:r>
              <a:rPr lang="en-US"/>
              <a:t>Click to edit Master title style</a:t>
            </a:r>
          </a:p>
        </p:txBody>
      </p:sp>
      <p:sp>
        <p:nvSpPr>
          <p:cNvPr id="21507" name="Rectangle 3"/>
          <p:cNvSpPr>
            <a:spLocks noGrp="1" noChangeArrowheads="1"/>
          </p:cNvSpPr>
          <p:nvPr>
            <p:ph type="subTitle" idx="1"/>
          </p:nvPr>
        </p:nvSpPr>
        <p:spPr>
          <a:xfrm>
            <a:off x="515938" y="2935312"/>
            <a:ext cx="2908300" cy="484187"/>
          </a:xfrm>
        </p:spPr>
        <p:txBody>
          <a:bodyPr/>
          <a:lstStyle>
            <a:lvl1pPr marL="0" indent="0">
              <a:lnSpc>
                <a:spcPct val="90000"/>
              </a:lnSpc>
              <a:buFontTx/>
              <a:buNone/>
              <a:defRPr sz="1600">
                <a:solidFill>
                  <a:srgbClr val="8DC63F"/>
                </a:solidFill>
              </a:defRPr>
            </a:lvl1pPr>
          </a:lstStyle>
          <a:p>
            <a:r>
              <a:rPr lang="en-US"/>
              <a:t>Click to edit Master subtitle style</a:t>
            </a:r>
          </a:p>
        </p:txBody>
      </p:sp>
    </p:spTree>
    <p:extLst>
      <p:ext uri="{BB962C8B-B14F-4D97-AF65-F5344CB8AC3E}">
        <p14:creationId xmlns:p14="http://schemas.microsoft.com/office/powerpoint/2010/main" val="3641227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BD4666E4-C28E-4263-A2F0-71A82A7E4B2B}" type="slidenum">
              <a:rPr lang="en-US" altLang="ru-RU"/>
              <a:pPr>
                <a:defRPr/>
              </a:pPr>
              <a:t>‹#›</a:t>
            </a:fld>
            <a:endParaRPr lang="en-US" altLang="ru-RU"/>
          </a:p>
        </p:txBody>
      </p:sp>
      <p:sp>
        <p:nvSpPr>
          <p:cNvPr id="5"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174959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1800"/>
            </a:lvl1pPr>
            <a:lvl2pPr marL="412628" indent="0">
              <a:buNone/>
              <a:defRPr sz="1600"/>
            </a:lvl2pPr>
            <a:lvl3pPr marL="825247" indent="0">
              <a:buNone/>
              <a:defRPr sz="1400"/>
            </a:lvl3pPr>
            <a:lvl4pPr marL="1237875" indent="0">
              <a:buNone/>
              <a:defRPr sz="1300"/>
            </a:lvl4pPr>
            <a:lvl5pPr marL="1650499" indent="0">
              <a:buNone/>
              <a:defRPr sz="1300"/>
            </a:lvl5pPr>
            <a:lvl6pPr marL="2063126" indent="0">
              <a:buNone/>
              <a:defRPr sz="1300"/>
            </a:lvl6pPr>
            <a:lvl7pPr marL="2475743" indent="0">
              <a:buNone/>
              <a:defRPr sz="1300"/>
            </a:lvl7pPr>
            <a:lvl8pPr marL="2888378" indent="0">
              <a:buNone/>
              <a:defRPr sz="1300"/>
            </a:lvl8pPr>
            <a:lvl9pPr marL="3301000" indent="0">
              <a:buNone/>
              <a:defRPr sz="13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19B3C961-5A7C-456F-9912-87D378EEEBAB}" type="slidenum">
              <a:rPr lang="en-US" altLang="ru-RU"/>
              <a:pPr>
                <a:defRPr/>
              </a:pPr>
              <a:t>‹#›</a:t>
            </a:fld>
            <a:endParaRPr lang="en-US" altLang="ru-RU"/>
          </a:p>
        </p:txBody>
      </p:sp>
      <p:sp>
        <p:nvSpPr>
          <p:cNvPr id="5" name="Footer Placeholder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3126804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96" y="1822473"/>
            <a:ext cx="3944939"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4" y="1822473"/>
            <a:ext cx="3946526"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02AFE102-7839-46BB-A0BB-37E0B4AE26DF}" type="slidenum">
              <a:rPr lang="en-US" altLang="ru-RU"/>
              <a:pPr>
                <a:defRPr/>
              </a:pPr>
              <a:t>‹#›</a:t>
            </a:fld>
            <a:endParaRPr lang="en-US" altLang="ru-RU"/>
          </a:p>
        </p:txBody>
      </p:sp>
      <p:sp>
        <p:nvSpPr>
          <p:cNvPr id="6"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299735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3314"/>
            <a:ext cx="8229600" cy="63432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2628" indent="0">
              <a:buNone/>
              <a:defRPr sz="1800" b="1"/>
            </a:lvl2pPr>
            <a:lvl3pPr marL="825247" indent="0">
              <a:buNone/>
              <a:defRPr sz="1600" b="1"/>
            </a:lvl3pPr>
            <a:lvl4pPr marL="1237875" indent="0">
              <a:buNone/>
              <a:defRPr sz="1400" b="1"/>
            </a:lvl4pPr>
            <a:lvl5pPr marL="1650499" indent="0">
              <a:buNone/>
              <a:defRPr sz="1400" b="1"/>
            </a:lvl5pPr>
            <a:lvl6pPr marL="2063126" indent="0">
              <a:buNone/>
              <a:defRPr sz="1400" b="1"/>
            </a:lvl6pPr>
            <a:lvl7pPr marL="2475743" indent="0">
              <a:buNone/>
              <a:defRPr sz="1400" b="1"/>
            </a:lvl7pPr>
            <a:lvl8pPr marL="2888378" indent="0">
              <a:buNone/>
              <a:defRPr sz="1400" b="1"/>
            </a:lvl8pPr>
            <a:lvl9pPr marL="330100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12628" indent="0">
              <a:buNone/>
              <a:defRPr sz="1800" b="1"/>
            </a:lvl2pPr>
            <a:lvl3pPr marL="825247" indent="0">
              <a:buNone/>
              <a:defRPr sz="1600" b="1"/>
            </a:lvl3pPr>
            <a:lvl4pPr marL="1237875" indent="0">
              <a:buNone/>
              <a:defRPr sz="1400" b="1"/>
            </a:lvl4pPr>
            <a:lvl5pPr marL="1650499" indent="0">
              <a:buNone/>
              <a:defRPr sz="1400" b="1"/>
            </a:lvl5pPr>
            <a:lvl6pPr marL="2063126" indent="0">
              <a:buNone/>
              <a:defRPr sz="1400" b="1"/>
            </a:lvl6pPr>
            <a:lvl7pPr marL="2475743" indent="0">
              <a:buNone/>
              <a:defRPr sz="1400" b="1"/>
            </a:lvl7pPr>
            <a:lvl8pPr marL="2888378" indent="0">
              <a:buNone/>
              <a:defRPr sz="1400" b="1"/>
            </a:lvl8pPr>
            <a:lvl9pPr marL="330100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3C03DD4E-6785-4432-BBE8-849B4C08BDB4}" type="slidenum">
              <a:rPr lang="en-US" altLang="ru-RU"/>
              <a:pPr>
                <a:defRPr/>
              </a:pPr>
              <a:t>‹#›</a:t>
            </a:fld>
            <a:endParaRPr lang="en-US" altLang="ru-RU"/>
          </a:p>
        </p:txBody>
      </p:sp>
      <p:sp>
        <p:nvSpPr>
          <p:cNvPr id="8"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79578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9275" y="1822475"/>
            <a:ext cx="39449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6" y="1822475"/>
            <a:ext cx="3946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C76CB559-C9FD-4921-89E1-251D49DEE016}" type="slidenum">
              <a:rPr lang="en-US" altLang="ru-RU"/>
              <a:pPr>
                <a:defRPr/>
              </a:pPr>
              <a:t>‹#›</a:t>
            </a:fld>
            <a:endParaRPr lang="en-US" altLang="ru-RU"/>
          </a:p>
        </p:txBody>
      </p:sp>
    </p:spTree>
    <p:extLst>
      <p:ext uri="{BB962C8B-B14F-4D97-AF65-F5344CB8AC3E}">
        <p14:creationId xmlns:p14="http://schemas.microsoft.com/office/powerpoint/2010/main" val="3821646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15"/>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24" tIns="41261" rIns="82524" bIns="41261"/>
          <a:lstStyle/>
          <a:p>
            <a:endParaRPr lang="ru-RU"/>
          </a:p>
        </p:txBody>
      </p:sp>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8475" y="325438"/>
            <a:ext cx="11223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BM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4650" y="33655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FC6EAAE6-CB0D-47F3-A215-1645796A4246}" type="slidenum">
              <a:rPr lang="en-US" altLang="ru-RU"/>
              <a:pPr>
                <a:defRPr/>
              </a:pPr>
              <a:t>‹#›</a:t>
            </a:fld>
            <a:endParaRPr lang="en-US" altLang="ru-RU"/>
          </a:p>
        </p:txBody>
      </p:sp>
      <p:sp>
        <p:nvSpPr>
          <p:cNvPr id="7"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817231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CF990E6B-D3EF-4DE7-9F8C-2DA379C7A58F}" type="slidenum">
              <a:rPr lang="en-US" altLang="ru-RU"/>
              <a:pPr>
                <a:defRPr/>
              </a:pPr>
              <a:t>‹#›</a:t>
            </a:fld>
            <a:endParaRPr lang="en-US" altLang="ru-RU"/>
          </a:p>
        </p:txBody>
      </p:sp>
      <p:sp>
        <p:nvSpPr>
          <p:cNvPr id="3"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3020099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6553"/>
            <a:ext cx="3008313" cy="1162050"/>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2" y="807316"/>
            <a:ext cx="5111750" cy="531886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982266"/>
            <a:ext cx="3008313" cy="4143898"/>
          </a:xfrm>
        </p:spPr>
        <p:txBody>
          <a:bodyPr/>
          <a:lstStyle>
            <a:lvl1pPr marL="0" indent="0">
              <a:buNone/>
              <a:defRPr sz="1300"/>
            </a:lvl1pPr>
            <a:lvl2pPr marL="412628" indent="0">
              <a:buNone/>
              <a:defRPr sz="1100"/>
            </a:lvl2pPr>
            <a:lvl3pPr marL="825247" indent="0">
              <a:buNone/>
              <a:defRPr sz="900"/>
            </a:lvl3pPr>
            <a:lvl4pPr marL="1237875" indent="0">
              <a:buNone/>
              <a:defRPr sz="800"/>
            </a:lvl4pPr>
            <a:lvl5pPr marL="1650499" indent="0">
              <a:buNone/>
              <a:defRPr sz="800"/>
            </a:lvl5pPr>
            <a:lvl6pPr marL="2063126" indent="0">
              <a:buNone/>
              <a:defRPr sz="800"/>
            </a:lvl6pPr>
            <a:lvl7pPr marL="2475743" indent="0">
              <a:buNone/>
              <a:defRPr sz="800"/>
            </a:lvl7pPr>
            <a:lvl8pPr marL="2888378" indent="0">
              <a:buNone/>
              <a:defRPr sz="800"/>
            </a:lvl8pPr>
            <a:lvl9pPr marL="3301000" indent="0">
              <a:buNone/>
              <a:defRPr sz="8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34C4CBAB-2DA7-4260-8896-6F4085B7B6E9}" type="slidenum">
              <a:rPr lang="en-US" altLang="ru-RU"/>
              <a:pPr>
                <a:defRPr/>
              </a:pPr>
              <a:t>‹#›</a:t>
            </a:fld>
            <a:endParaRPr lang="en-US" altLang="ru-RU"/>
          </a:p>
        </p:txBody>
      </p:sp>
      <p:sp>
        <p:nvSpPr>
          <p:cNvPr id="6"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4152299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927189"/>
            <a:ext cx="5486400" cy="3800387"/>
          </a:xfrm>
        </p:spPr>
        <p:txBody>
          <a:bodyPr/>
          <a:lstStyle>
            <a:lvl1pPr marL="0" indent="0">
              <a:buNone/>
              <a:defRPr sz="2900"/>
            </a:lvl1pPr>
            <a:lvl2pPr marL="412628" indent="0">
              <a:buNone/>
              <a:defRPr sz="2500"/>
            </a:lvl2pPr>
            <a:lvl3pPr marL="825247" indent="0">
              <a:buNone/>
              <a:defRPr sz="2200"/>
            </a:lvl3pPr>
            <a:lvl4pPr marL="1237875" indent="0">
              <a:buNone/>
              <a:defRPr sz="1800"/>
            </a:lvl4pPr>
            <a:lvl5pPr marL="1650499" indent="0">
              <a:buNone/>
              <a:defRPr sz="1800"/>
            </a:lvl5pPr>
            <a:lvl6pPr marL="2063126" indent="0">
              <a:buNone/>
              <a:defRPr sz="1800"/>
            </a:lvl6pPr>
            <a:lvl7pPr marL="2475743" indent="0">
              <a:buNone/>
              <a:defRPr sz="1800"/>
            </a:lvl7pPr>
            <a:lvl8pPr marL="2888378" indent="0">
              <a:buNone/>
              <a:defRPr sz="1800"/>
            </a:lvl8pPr>
            <a:lvl9pPr marL="3301000" indent="0">
              <a:buNone/>
              <a:defRPr sz="18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300"/>
            </a:lvl1pPr>
            <a:lvl2pPr marL="412628" indent="0">
              <a:buNone/>
              <a:defRPr sz="1100"/>
            </a:lvl2pPr>
            <a:lvl3pPr marL="825247" indent="0">
              <a:buNone/>
              <a:defRPr sz="900"/>
            </a:lvl3pPr>
            <a:lvl4pPr marL="1237875" indent="0">
              <a:buNone/>
              <a:defRPr sz="800"/>
            </a:lvl4pPr>
            <a:lvl5pPr marL="1650499" indent="0">
              <a:buNone/>
              <a:defRPr sz="800"/>
            </a:lvl5pPr>
            <a:lvl6pPr marL="2063126" indent="0">
              <a:buNone/>
              <a:defRPr sz="800"/>
            </a:lvl6pPr>
            <a:lvl7pPr marL="2475743" indent="0">
              <a:buNone/>
              <a:defRPr sz="800"/>
            </a:lvl7pPr>
            <a:lvl8pPr marL="2888378" indent="0">
              <a:buNone/>
              <a:defRPr sz="800"/>
            </a:lvl8pPr>
            <a:lvl9pPr marL="3301000" indent="0">
              <a:buNone/>
              <a:defRPr sz="8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E3753949-D39A-4FF0-A1F7-B15F4AE82019}" type="slidenum">
              <a:rPr lang="en-US" altLang="ru-RU"/>
              <a:pPr>
                <a:defRPr/>
              </a:pPr>
              <a:t>‹#›</a:t>
            </a:fld>
            <a:endParaRPr lang="en-US" altLang="ru-RU"/>
          </a:p>
        </p:txBody>
      </p:sp>
      <p:sp>
        <p:nvSpPr>
          <p:cNvPr id="6"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1683020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E81AF4A3-64DF-4F38-9068-815AA019856C}" type="slidenum">
              <a:rPr lang="en-US" altLang="ru-RU"/>
              <a:pPr>
                <a:defRPr/>
              </a:pPr>
              <a:t>‹#›</a:t>
            </a:fld>
            <a:endParaRPr lang="en-US" altLang="ru-RU"/>
          </a:p>
        </p:txBody>
      </p:sp>
      <p:sp>
        <p:nvSpPr>
          <p:cNvPr id="5" name="Footer Placeholder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593743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6" y="906486"/>
            <a:ext cx="2009775" cy="54419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6" y="906486"/>
            <a:ext cx="5881688" cy="54419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FA6A3E0D-FB37-40C2-AF3C-E2F58F47EF0F}" type="slidenum">
              <a:rPr lang="en-US" altLang="ru-RU"/>
              <a:pPr>
                <a:defRPr/>
              </a:pPr>
              <a:t>‹#›</a:t>
            </a:fld>
            <a:endParaRPr lang="en-US" altLang="ru-RU"/>
          </a:p>
        </p:txBody>
      </p:sp>
      <p:sp>
        <p:nvSpPr>
          <p:cNvPr id="5" name="Footer Placeholder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959184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4" y="533424"/>
            <a:ext cx="86868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buClr>
                <a:srgbClr val="333399"/>
              </a:buClr>
              <a:buSzPct val="100000"/>
              <a:defRPr>
                <a:ea typeface="MS PGothic" panose="020B0600070205080204" pitchFamily="34" charset="-128"/>
              </a:defRPr>
            </a:lvl1pPr>
          </a:lstStyle>
          <a:p>
            <a:pPr>
              <a:defRPr/>
            </a:pPr>
            <a:fld id="{1B7AC9DE-850C-4E5B-8423-FDE6C4D5F50D}" type="slidenum">
              <a:rPr lang="en-US" altLang="ru-RU"/>
              <a:pPr>
                <a:defRPr/>
              </a:pPr>
              <a:t>‹#›</a:t>
            </a:fld>
            <a:endParaRPr lang="en-US" altLang="ru-RU"/>
          </a:p>
        </p:txBody>
      </p:sp>
    </p:spTree>
    <p:extLst>
      <p:ext uri="{BB962C8B-B14F-4D97-AF65-F5344CB8AC3E}">
        <p14:creationId xmlns:p14="http://schemas.microsoft.com/office/powerpoint/2010/main" val="2547223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3"/>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64" tIns="41281" rIns="82564" bIns="41281"/>
          <a:lstStyle/>
          <a:p>
            <a:endParaRPr lang="ru-RU"/>
          </a:p>
        </p:txBody>
      </p:sp>
      <p:pic>
        <p:nvPicPr>
          <p:cNvPr id="5" name="Picture 14" descr="Cover_ar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975" y="1722438"/>
            <a:ext cx="5957888"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8475" y="323850"/>
            <a:ext cx="112236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IBM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94650" y="33655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525482" y="968377"/>
            <a:ext cx="4706937" cy="1362075"/>
          </a:xfrm>
        </p:spPr>
        <p:txBody>
          <a:bodyPr anchor="b"/>
          <a:lstStyle>
            <a:lvl1pPr>
              <a:lnSpc>
                <a:spcPct val="90000"/>
              </a:lnSpc>
              <a:defRPr sz="2900">
                <a:solidFill>
                  <a:srgbClr val="004266"/>
                </a:solidFill>
              </a:defRPr>
            </a:lvl1pPr>
          </a:lstStyle>
          <a:p>
            <a:r>
              <a:rPr lang="en-US"/>
              <a:t>Click to edit Master title style</a:t>
            </a:r>
          </a:p>
        </p:txBody>
      </p:sp>
      <p:sp>
        <p:nvSpPr>
          <p:cNvPr id="21507" name="Rectangle 3"/>
          <p:cNvSpPr>
            <a:spLocks noGrp="1" noChangeArrowheads="1"/>
          </p:cNvSpPr>
          <p:nvPr>
            <p:ph type="subTitle" idx="1"/>
          </p:nvPr>
        </p:nvSpPr>
        <p:spPr>
          <a:xfrm>
            <a:off x="515938" y="2935307"/>
            <a:ext cx="2908300" cy="484187"/>
          </a:xfrm>
        </p:spPr>
        <p:txBody>
          <a:bodyPr/>
          <a:lstStyle>
            <a:lvl1pPr marL="0" indent="0">
              <a:lnSpc>
                <a:spcPct val="90000"/>
              </a:lnSpc>
              <a:buFontTx/>
              <a:buNone/>
              <a:defRPr sz="1600">
                <a:solidFill>
                  <a:srgbClr val="8DC63F"/>
                </a:solidFill>
              </a:defRPr>
            </a:lvl1pPr>
          </a:lstStyle>
          <a:p>
            <a:r>
              <a:rPr lang="en-US"/>
              <a:t>Click to edit Master subtitle style</a:t>
            </a:r>
          </a:p>
        </p:txBody>
      </p:sp>
    </p:spTree>
    <p:extLst>
      <p:ext uri="{BB962C8B-B14F-4D97-AF65-F5344CB8AC3E}">
        <p14:creationId xmlns:p14="http://schemas.microsoft.com/office/powerpoint/2010/main" val="766641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1798F380-5A08-4388-957B-DB6A9236BABB}" type="slidenum">
              <a:rPr lang="en-US" altLang="ru-RU"/>
              <a:pPr>
                <a:defRPr/>
              </a:pPr>
              <a:t>‹#›</a:t>
            </a:fld>
            <a:endParaRPr lang="en-US" altLang="ru-RU"/>
          </a:p>
        </p:txBody>
      </p:sp>
      <p:sp>
        <p:nvSpPr>
          <p:cNvPr id="5"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280416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1800"/>
            </a:lvl1pPr>
            <a:lvl2pPr marL="412824" indent="0">
              <a:buNone/>
              <a:defRPr sz="1600"/>
            </a:lvl2pPr>
            <a:lvl3pPr marL="825642" indent="0">
              <a:buNone/>
              <a:defRPr sz="1400"/>
            </a:lvl3pPr>
            <a:lvl4pPr marL="1238465" indent="0">
              <a:buNone/>
              <a:defRPr sz="1300"/>
            </a:lvl4pPr>
            <a:lvl5pPr marL="1651286" indent="0">
              <a:buNone/>
              <a:defRPr sz="1300"/>
            </a:lvl5pPr>
            <a:lvl6pPr marL="2064110" indent="0">
              <a:buNone/>
              <a:defRPr sz="1300"/>
            </a:lvl6pPr>
            <a:lvl7pPr marL="2476926" indent="0">
              <a:buNone/>
              <a:defRPr sz="1300"/>
            </a:lvl7pPr>
            <a:lvl8pPr marL="2889753" indent="0">
              <a:buNone/>
              <a:defRPr sz="1300"/>
            </a:lvl8pPr>
            <a:lvl9pPr marL="3302575" indent="0">
              <a:buNone/>
              <a:defRPr sz="13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8AE3BBF9-8D60-4010-9107-08FF4A687658}" type="slidenum">
              <a:rPr lang="en-US" altLang="ru-RU"/>
              <a:pPr>
                <a:defRPr/>
              </a:pPr>
              <a:t>‹#›</a:t>
            </a:fld>
            <a:endParaRPr lang="en-US" altLang="ru-RU"/>
          </a:p>
        </p:txBody>
      </p:sp>
      <p:sp>
        <p:nvSpPr>
          <p:cNvPr id="5" name="Footer Placeholder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90810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6110" indent="0">
              <a:buNone/>
              <a:defRPr sz="2000" b="1"/>
            </a:lvl2pPr>
            <a:lvl3pPr marL="912223" indent="0">
              <a:buNone/>
              <a:defRPr sz="1800" b="1"/>
            </a:lvl3pPr>
            <a:lvl4pPr marL="1368332" indent="0">
              <a:buNone/>
              <a:defRPr sz="1600" b="1"/>
            </a:lvl4pPr>
            <a:lvl5pPr marL="1824445" indent="0">
              <a:buNone/>
              <a:defRPr sz="1600" b="1"/>
            </a:lvl5pPr>
            <a:lvl6pPr marL="2280559" indent="0">
              <a:buNone/>
              <a:defRPr sz="1600" b="1"/>
            </a:lvl6pPr>
            <a:lvl7pPr marL="2736667" indent="0">
              <a:buNone/>
              <a:defRPr sz="1600" b="1"/>
            </a:lvl7pPr>
            <a:lvl8pPr marL="3192780" indent="0">
              <a:buNone/>
              <a:defRPr sz="1600" b="1"/>
            </a:lvl8pPr>
            <a:lvl9pPr marL="364889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8" name="Rectangle 5"/>
          <p:cNvSpPr>
            <a:spLocks noGrp="1" noChangeArrowheads="1"/>
          </p:cNvSpPr>
          <p:nvPr>
            <p:ph type="sldNum" sz="quarter" idx="11"/>
          </p:nvPr>
        </p:nvSpPr>
        <p:spPr>
          <a:ln/>
        </p:spPr>
        <p:txBody>
          <a:bodyPr/>
          <a:lstStyle>
            <a:lvl1pPr>
              <a:defRPr/>
            </a:lvl1pPr>
          </a:lstStyle>
          <a:p>
            <a:pPr>
              <a:defRPr/>
            </a:pPr>
            <a:fld id="{17767D29-671A-483D-BA9F-1B6B32FE11FA}" type="slidenum">
              <a:rPr lang="en-US" altLang="ru-RU"/>
              <a:pPr>
                <a:defRPr/>
              </a:pPr>
              <a:t>‹#›</a:t>
            </a:fld>
            <a:endParaRPr lang="en-US" altLang="ru-RU"/>
          </a:p>
        </p:txBody>
      </p:sp>
    </p:spTree>
    <p:extLst>
      <p:ext uri="{BB962C8B-B14F-4D97-AF65-F5344CB8AC3E}">
        <p14:creationId xmlns:p14="http://schemas.microsoft.com/office/powerpoint/2010/main" val="3331453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91" y="1822468"/>
            <a:ext cx="3944939"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4" y="1822468"/>
            <a:ext cx="3946526"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074DE13F-89F2-4BC8-BC3B-C07799CA4FAB}" type="slidenum">
              <a:rPr lang="en-US" altLang="ru-RU"/>
              <a:pPr>
                <a:defRPr/>
              </a:pPr>
              <a:t>‹#›</a:t>
            </a:fld>
            <a:endParaRPr lang="en-US" altLang="ru-RU"/>
          </a:p>
        </p:txBody>
      </p:sp>
      <p:sp>
        <p:nvSpPr>
          <p:cNvPr id="6"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673821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3314"/>
            <a:ext cx="8229600" cy="63432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12824" indent="0">
              <a:buNone/>
              <a:defRPr sz="1800" b="1"/>
            </a:lvl2pPr>
            <a:lvl3pPr marL="825642" indent="0">
              <a:buNone/>
              <a:defRPr sz="1600" b="1"/>
            </a:lvl3pPr>
            <a:lvl4pPr marL="1238465" indent="0">
              <a:buNone/>
              <a:defRPr sz="1400" b="1"/>
            </a:lvl4pPr>
            <a:lvl5pPr marL="1651286" indent="0">
              <a:buNone/>
              <a:defRPr sz="1400" b="1"/>
            </a:lvl5pPr>
            <a:lvl6pPr marL="2064110" indent="0">
              <a:buNone/>
              <a:defRPr sz="1400" b="1"/>
            </a:lvl6pPr>
            <a:lvl7pPr marL="2476926" indent="0">
              <a:buNone/>
              <a:defRPr sz="1400" b="1"/>
            </a:lvl7pPr>
            <a:lvl8pPr marL="2889753" indent="0">
              <a:buNone/>
              <a:defRPr sz="1400" b="1"/>
            </a:lvl8pPr>
            <a:lvl9pPr marL="330257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200" b="1"/>
            </a:lvl1pPr>
            <a:lvl2pPr marL="412824" indent="0">
              <a:buNone/>
              <a:defRPr sz="1800" b="1"/>
            </a:lvl2pPr>
            <a:lvl3pPr marL="825642" indent="0">
              <a:buNone/>
              <a:defRPr sz="1600" b="1"/>
            </a:lvl3pPr>
            <a:lvl4pPr marL="1238465" indent="0">
              <a:buNone/>
              <a:defRPr sz="1400" b="1"/>
            </a:lvl4pPr>
            <a:lvl5pPr marL="1651286" indent="0">
              <a:buNone/>
              <a:defRPr sz="1400" b="1"/>
            </a:lvl5pPr>
            <a:lvl6pPr marL="2064110" indent="0">
              <a:buNone/>
              <a:defRPr sz="1400" b="1"/>
            </a:lvl6pPr>
            <a:lvl7pPr marL="2476926" indent="0">
              <a:buNone/>
              <a:defRPr sz="1400" b="1"/>
            </a:lvl7pPr>
            <a:lvl8pPr marL="2889753" indent="0">
              <a:buNone/>
              <a:defRPr sz="1400" b="1"/>
            </a:lvl8pPr>
            <a:lvl9pPr marL="330257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E528AB56-75C5-4B6C-AEB9-D661FCAC1A9D}" type="slidenum">
              <a:rPr lang="en-US" altLang="ru-RU"/>
              <a:pPr>
                <a:defRPr/>
              </a:pPr>
              <a:t>‹#›</a:t>
            </a:fld>
            <a:endParaRPr lang="en-US" altLang="ru-RU"/>
          </a:p>
        </p:txBody>
      </p:sp>
      <p:sp>
        <p:nvSpPr>
          <p:cNvPr id="8"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3645626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15"/>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64" tIns="41281" rIns="82564" bIns="41281"/>
          <a:lstStyle/>
          <a:p>
            <a:endParaRPr lang="ru-RU"/>
          </a:p>
        </p:txBody>
      </p:sp>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8475" y="325438"/>
            <a:ext cx="11223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IBM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94650" y="33655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536656A6-C9E3-4733-A90B-F9B6E6A54E4C}" type="slidenum">
              <a:rPr lang="en-US" altLang="ru-RU"/>
              <a:pPr>
                <a:defRPr/>
              </a:pPr>
              <a:t>‹#›</a:t>
            </a:fld>
            <a:endParaRPr lang="en-US" altLang="ru-RU"/>
          </a:p>
        </p:txBody>
      </p:sp>
      <p:sp>
        <p:nvSpPr>
          <p:cNvPr id="7"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3247926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27FEC386-1783-410C-BAB2-C7675630E2B4}" type="slidenum">
              <a:rPr lang="en-US" altLang="ru-RU"/>
              <a:pPr>
                <a:defRPr/>
              </a:pPr>
              <a:t>‹#›</a:t>
            </a:fld>
            <a:endParaRPr lang="en-US" altLang="ru-RU"/>
          </a:p>
        </p:txBody>
      </p:sp>
      <p:sp>
        <p:nvSpPr>
          <p:cNvPr id="3"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1635143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6553"/>
            <a:ext cx="3008313" cy="1162050"/>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2" y="807311"/>
            <a:ext cx="5111750" cy="531886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982266"/>
            <a:ext cx="3008313" cy="4143898"/>
          </a:xfrm>
        </p:spPr>
        <p:txBody>
          <a:bodyPr/>
          <a:lstStyle>
            <a:lvl1pPr marL="0" indent="0">
              <a:buNone/>
              <a:defRPr sz="1300"/>
            </a:lvl1pPr>
            <a:lvl2pPr marL="412824" indent="0">
              <a:buNone/>
              <a:defRPr sz="1100"/>
            </a:lvl2pPr>
            <a:lvl3pPr marL="825642" indent="0">
              <a:buNone/>
              <a:defRPr sz="900"/>
            </a:lvl3pPr>
            <a:lvl4pPr marL="1238465" indent="0">
              <a:buNone/>
              <a:defRPr sz="800"/>
            </a:lvl4pPr>
            <a:lvl5pPr marL="1651286" indent="0">
              <a:buNone/>
              <a:defRPr sz="800"/>
            </a:lvl5pPr>
            <a:lvl6pPr marL="2064110" indent="0">
              <a:buNone/>
              <a:defRPr sz="800"/>
            </a:lvl6pPr>
            <a:lvl7pPr marL="2476926" indent="0">
              <a:buNone/>
              <a:defRPr sz="800"/>
            </a:lvl7pPr>
            <a:lvl8pPr marL="2889753" indent="0">
              <a:buNone/>
              <a:defRPr sz="800"/>
            </a:lvl8pPr>
            <a:lvl9pPr marL="3302575" indent="0">
              <a:buNone/>
              <a:defRPr sz="8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F0D9E25B-11E1-4D63-BD50-BE66FCA71017}" type="slidenum">
              <a:rPr lang="en-US" altLang="ru-RU"/>
              <a:pPr>
                <a:defRPr/>
              </a:pPr>
              <a:t>‹#›</a:t>
            </a:fld>
            <a:endParaRPr lang="en-US" altLang="ru-RU"/>
          </a:p>
        </p:txBody>
      </p:sp>
      <p:sp>
        <p:nvSpPr>
          <p:cNvPr id="6"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289713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927189"/>
            <a:ext cx="5486400" cy="3800387"/>
          </a:xfrm>
        </p:spPr>
        <p:txBody>
          <a:bodyPr/>
          <a:lstStyle>
            <a:lvl1pPr marL="0" indent="0">
              <a:buNone/>
              <a:defRPr sz="2900"/>
            </a:lvl1pPr>
            <a:lvl2pPr marL="412824" indent="0">
              <a:buNone/>
              <a:defRPr sz="2500"/>
            </a:lvl2pPr>
            <a:lvl3pPr marL="825642" indent="0">
              <a:buNone/>
              <a:defRPr sz="2200"/>
            </a:lvl3pPr>
            <a:lvl4pPr marL="1238465" indent="0">
              <a:buNone/>
              <a:defRPr sz="1800"/>
            </a:lvl4pPr>
            <a:lvl5pPr marL="1651286" indent="0">
              <a:buNone/>
              <a:defRPr sz="1800"/>
            </a:lvl5pPr>
            <a:lvl6pPr marL="2064110" indent="0">
              <a:buNone/>
              <a:defRPr sz="1800"/>
            </a:lvl6pPr>
            <a:lvl7pPr marL="2476926" indent="0">
              <a:buNone/>
              <a:defRPr sz="1800"/>
            </a:lvl7pPr>
            <a:lvl8pPr marL="2889753" indent="0">
              <a:buNone/>
              <a:defRPr sz="1800"/>
            </a:lvl8pPr>
            <a:lvl9pPr marL="3302575" indent="0">
              <a:buNone/>
              <a:defRPr sz="18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300"/>
            </a:lvl1pPr>
            <a:lvl2pPr marL="412824" indent="0">
              <a:buNone/>
              <a:defRPr sz="1100"/>
            </a:lvl2pPr>
            <a:lvl3pPr marL="825642" indent="0">
              <a:buNone/>
              <a:defRPr sz="900"/>
            </a:lvl3pPr>
            <a:lvl4pPr marL="1238465" indent="0">
              <a:buNone/>
              <a:defRPr sz="800"/>
            </a:lvl4pPr>
            <a:lvl5pPr marL="1651286" indent="0">
              <a:buNone/>
              <a:defRPr sz="800"/>
            </a:lvl5pPr>
            <a:lvl6pPr marL="2064110" indent="0">
              <a:buNone/>
              <a:defRPr sz="800"/>
            </a:lvl6pPr>
            <a:lvl7pPr marL="2476926" indent="0">
              <a:buNone/>
              <a:defRPr sz="800"/>
            </a:lvl7pPr>
            <a:lvl8pPr marL="2889753" indent="0">
              <a:buNone/>
              <a:defRPr sz="800"/>
            </a:lvl8pPr>
            <a:lvl9pPr marL="3302575" indent="0">
              <a:buNone/>
              <a:defRPr sz="8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197A83C7-DDEC-4E18-9F1C-B56CC7118650}" type="slidenum">
              <a:rPr lang="en-US" altLang="ru-RU"/>
              <a:pPr>
                <a:defRPr/>
              </a:pPr>
              <a:t>‹#›</a:t>
            </a:fld>
            <a:endParaRPr lang="en-US" altLang="ru-RU"/>
          </a:p>
        </p:txBody>
      </p:sp>
      <p:sp>
        <p:nvSpPr>
          <p:cNvPr id="6" name="Rectangle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1418002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B1AC2C6E-AA27-4C9F-9D3A-A650418484A4}" type="slidenum">
              <a:rPr lang="en-US" altLang="ru-RU"/>
              <a:pPr>
                <a:defRPr/>
              </a:pPr>
              <a:t>‹#›</a:t>
            </a:fld>
            <a:endParaRPr lang="en-US" altLang="ru-RU"/>
          </a:p>
        </p:txBody>
      </p:sp>
      <p:sp>
        <p:nvSpPr>
          <p:cNvPr id="5" name="Footer Placeholder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3833764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6" y="906481"/>
            <a:ext cx="2009775" cy="54419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6" y="906481"/>
            <a:ext cx="5881688" cy="54419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0"/>
          </p:nvPr>
        </p:nvSpPr>
        <p:spPr/>
        <p:txBody>
          <a:bodyPr/>
          <a:lstStyle>
            <a:lvl1pPr>
              <a:buClr>
                <a:srgbClr val="333399"/>
              </a:buClr>
              <a:buSzPct val="100000"/>
              <a:defRPr b="1">
                <a:ea typeface="MS PGothic" panose="020B0600070205080204" pitchFamily="34" charset="-128"/>
              </a:defRPr>
            </a:lvl1pPr>
          </a:lstStyle>
          <a:p>
            <a:pPr>
              <a:defRPr/>
            </a:pPr>
            <a:fld id="{9EF3B356-F56A-4A5D-B1E0-476813C70A25}" type="slidenum">
              <a:rPr lang="en-US" altLang="ru-RU"/>
              <a:pPr>
                <a:defRPr/>
              </a:pPr>
              <a:t>‹#›</a:t>
            </a:fld>
            <a:endParaRPr lang="en-US" altLang="ru-RU"/>
          </a:p>
        </p:txBody>
      </p:sp>
      <p:sp>
        <p:nvSpPr>
          <p:cNvPr id="5" name="Footer Placeholder 5"/>
          <p:cNvSpPr>
            <a:spLocks noGrp="1" noChangeArrowheads="1"/>
          </p:cNvSpPr>
          <p:nvPr>
            <p:ph type="ftr" sz="quarter" idx="11"/>
          </p:nvPr>
        </p:nvSpPr>
        <p:spPr/>
        <p:txBody>
          <a:bodyPr/>
          <a:lstStyle>
            <a:lvl1pPr defTabSz="456110" eaLnBrk="0" hangingPunct="0">
              <a:buClr>
                <a:srgbClr val="333399"/>
              </a:buClr>
              <a:buSzPct val="100000"/>
              <a:defRPr sz="700" b="0">
                <a:latin typeface="Arial" pitchFamily="34"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701840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4" y="533419"/>
            <a:ext cx="86868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buClr>
                <a:srgbClr val="333399"/>
              </a:buClr>
              <a:buSzPct val="100000"/>
              <a:defRPr>
                <a:ea typeface="MS PGothic" panose="020B0600070205080204" pitchFamily="34" charset="-128"/>
              </a:defRPr>
            </a:lvl1pPr>
          </a:lstStyle>
          <a:p>
            <a:pPr>
              <a:defRPr/>
            </a:pPr>
            <a:fld id="{257DF612-F1B6-4C89-AA1A-CFF863B4844C}" type="slidenum">
              <a:rPr lang="en-US" altLang="ru-RU"/>
              <a:pPr>
                <a:defRPr/>
              </a:pPr>
              <a:t>‹#›</a:t>
            </a:fld>
            <a:endParaRPr lang="en-US" altLang="ru-RU"/>
          </a:p>
        </p:txBody>
      </p:sp>
    </p:spTree>
    <p:extLst>
      <p:ext uri="{BB962C8B-B14F-4D97-AF65-F5344CB8AC3E}">
        <p14:creationId xmlns:p14="http://schemas.microsoft.com/office/powerpoint/2010/main" val="3636023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4175" y="6507163"/>
            <a:ext cx="1797050" cy="214312"/>
          </a:xfrm>
          <a:prstGeom prst="rect">
            <a:avLst/>
          </a:prstGeom>
          <a:noFill/>
          <a:ln>
            <a:noFill/>
          </a:ln>
          <a:extLst/>
        </p:spPr>
        <p:txBody>
          <a:bodyPr lIns="91262" tIns="45632" rIns="91262" bIns="45632">
            <a:spAutoFit/>
          </a:bodyPr>
          <a:lstStyle>
            <a:lvl1pPr defTabSz="1604963">
              <a:defRPr>
                <a:solidFill>
                  <a:schemeClr val="tx1"/>
                </a:solidFill>
                <a:latin typeface="Arial" pitchFamily="34" charset="0"/>
                <a:cs typeface="Arial" pitchFamily="34" charset="0"/>
              </a:defRPr>
            </a:lvl1pPr>
            <a:lvl2pPr marL="820738" indent="-315913" defTabSz="1604963">
              <a:defRPr>
                <a:solidFill>
                  <a:schemeClr val="tx1"/>
                </a:solidFill>
                <a:latin typeface="Arial" pitchFamily="34" charset="0"/>
                <a:cs typeface="Arial" pitchFamily="34" charset="0"/>
              </a:defRPr>
            </a:lvl2pPr>
            <a:lvl3pPr marL="1263650" indent="-252413" defTabSz="1604963">
              <a:defRPr>
                <a:solidFill>
                  <a:schemeClr val="tx1"/>
                </a:solidFill>
                <a:latin typeface="Arial" pitchFamily="34" charset="0"/>
                <a:cs typeface="Arial" pitchFamily="34" charset="0"/>
              </a:defRPr>
            </a:lvl3pPr>
            <a:lvl4pPr marL="1768475" indent="-252413" defTabSz="1604963">
              <a:defRPr>
                <a:solidFill>
                  <a:schemeClr val="tx1"/>
                </a:solidFill>
                <a:latin typeface="Arial" pitchFamily="34" charset="0"/>
                <a:cs typeface="Arial" pitchFamily="34" charset="0"/>
              </a:defRPr>
            </a:lvl4pPr>
            <a:lvl5pPr marL="2274888" indent="-252413" defTabSz="1604963">
              <a:defRPr>
                <a:solidFill>
                  <a:schemeClr val="tx1"/>
                </a:solidFill>
                <a:latin typeface="Arial" pitchFamily="34" charset="0"/>
                <a:cs typeface="Arial" pitchFamily="34" charset="0"/>
              </a:defRPr>
            </a:lvl5pPr>
            <a:lvl6pPr marL="2732088" indent="-252413" defTabSz="1604963" fontAlgn="base">
              <a:spcBef>
                <a:spcPct val="0"/>
              </a:spcBef>
              <a:spcAft>
                <a:spcPct val="0"/>
              </a:spcAft>
              <a:defRPr>
                <a:solidFill>
                  <a:schemeClr val="tx1"/>
                </a:solidFill>
                <a:latin typeface="Arial" pitchFamily="34" charset="0"/>
                <a:cs typeface="Arial" pitchFamily="34" charset="0"/>
              </a:defRPr>
            </a:lvl6pPr>
            <a:lvl7pPr marL="3189288" indent="-252413" defTabSz="1604963" fontAlgn="base">
              <a:spcBef>
                <a:spcPct val="0"/>
              </a:spcBef>
              <a:spcAft>
                <a:spcPct val="0"/>
              </a:spcAft>
              <a:defRPr>
                <a:solidFill>
                  <a:schemeClr val="tx1"/>
                </a:solidFill>
                <a:latin typeface="Arial" pitchFamily="34" charset="0"/>
                <a:cs typeface="Arial" pitchFamily="34" charset="0"/>
              </a:defRPr>
            </a:lvl7pPr>
            <a:lvl8pPr marL="3646488" indent="-252413" defTabSz="1604963" fontAlgn="base">
              <a:spcBef>
                <a:spcPct val="0"/>
              </a:spcBef>
              <a:spcAft>
                <a:spcPct val="0"/>
              </a:spcAft>
              <a:defRPr>
                <a:solidFill>
                  <a:schemeClr val="tx1"/>
                </a:solidFill>
                <a:latin typeface="Arial" pitchFamily="34" charset="0"/>
                <a:cs typeface="Arial" pitchFamily="34" charset="0"/>
              </a:defRPr>
            </a:lvl8pPr>
            <a:lvl9pPr marL="4103688" indent="-252413" defTabSz="1604963" fontAlgn="base">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altLang="en-US" sz="800">
                <a:solidFill>
                  <a:srgbClr val="000000"/>
                </a:solidFill>
                <a:ea typeface="ＭＳ Ｐゴシック" pitchFamily="34" charset="-128"/>
              </a:rPr>
              <a:t>© 2014 IBM Corporation</a:t>
            </a:r>
          </a:p>
        </p:txBody>
      </p:sp>
      <p:pic>
        <p:nvPicPr>
          <p:cNvPr id="5" name="Picture 61"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333375"/>
            <a:ext cx="620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2"/>
          <p:cNvSpPr>
            <a:spLocks noChangeShapeType="1"/>
          </p:cNvSpPr>
          <p:nvPr/>
        </p:nvSpPr>
        <p:spPr bwMode="auto">
          <a:xfrm>
            <a:off x="506413" y="712788"/>
            <a:ext cx="808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64" tIns="41281" rIns="82564" bIns="41281"/>
          <a:lstStyle/>
          <a:p>
            <a:endParaRPr lang="ru-RU"/>
          </a:p>
        </p:txBody>
      </p:sp>
      <p:pic>
        <p:nvPicPr>
          <p:cNvPr id="7" name="Picture 63"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01913" y="2403475"/>
            <a:ext cx="65722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80988"/>
            <a:ext cx="1238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Rectangle 59"/>
          <p:cNvSpPr>
            <a:spLocks noGrp="1" noChangeArrowheads="1"/>
          </p:cNvSpPr>
          <p:nvPr>
            <p:ph type="ctrTitle"/>
          </p:nvPr>
        </p:nvSpPr>
        <p:spPr>
          <a:xfrm>
            <a:off x="526284" y="968172"/>
            <a:ext cx="4720606" cy="1362244"/>
          </a:xfrm>
          <a:extLst/>
        </p:spPr>
        <p:txBody>
          <a:bodyPr lIns="0" tIns="0" rIns="0" bIns="0" anchor="b"/>
          <a:lstStyle>
            <a:lvl1pPr algn="ctr">
              <a:defRPr sz="3400">
                <a:solidFill>
                  <a:schemeClr val="tx1"/>
                </a:solidFill>
              </a:defRPr>
            </a:lvl1pPr>
          </a:lstStyle>
          <a:p>
            <a:pPr lvl="0"/>
            <a:r>
              <a:rPr lang="en-US" altLang="en-US" noProof="0" smtClean="0"/>
              <a:t>Click to edit Master title style</a:t>
            </a:r>
          </a:p>
        </p:txBody>
      </p:sp>
      <p:sp>
        <p:nvSpPr>
          <p:cNvPr id="5180" name="Rectangle 60"/>
          <p:cNvSpPr>
            <a:spLocks noGrp="1" noChangeArrowheads="1"/>
          </p:cNvSpPr>
          <p:nvPr>
            <p:ph type="subTitle" idx="1"/>
          </p:nvPr>
        </p:nvSpPr>
        <p:spPr>
          <a:xfrm>
            <a:off x="517585" y="2935718"/>
            <a:ext cx="2915583" cy="483377"/>
          </a:xfrm>
          <a:extLst/>
        </p:spPr>
        <p:txBody>
          <a:bodyPr lIns="0" tIns="0" rIns="0" bIns="0"/>
          <a:lstStyle>
            <a:lvl1pPr marL="0" indent="0">
              <a:defRPr sz="2100">
                <a:solidFill>
                  <a:srgbClr val="000099"/>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103205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4" name="Rectangle 5"/>
          <p:cNvSpPr>
            <a:spLocks noGrp="1" noChangeArrowheads="1"/>
          </p:cNvSpPr>
          <p:nvPr>
            <p:ph type="sldNum" sz="quarter" idx="11"/>
          </p:nvPr>
        </p:nvSpPr>
        <p:spPr>
          <a:ln/>
        </p:spPr>
        <p:txBody>
          <a:bodyPr/>
          <a:lstStyle>
            <a:lvl1pPr>
              <a:defRPr/>
            </a:lvl1pPr>
          </a:lstStyle>
          <a:p>
            <a:pPr>
              <a:defRPr/>
            </a:pPr>
            <a:fld id="{5992C8B6-47F1-47F6-AABE-229465102836}" type="slidenum">
              <a:rPr lang="en-US" altLang="ru-RU"/>
              <a:pPr>
                <a:defRPr/>
              </a:pPr>
              <a:t>‹#›</a:t>
            </a:fld>
            <a:endParaRPr lang="en-US" altLang="ru-RU"/>
          </a:p>
        </p:txBody>
      </p:sp>
    </p:spTree>
    <p:extLst>
      <p:ext uri="{BB962C8B-B14F-4D97-AF65-F5344CB8AC3E}">
        <p14:creationId xmlns:p14="http://schemas.microsoft.com/office/powerpoint/2010/main" val="29252832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781466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014" y="4407095"/>
            <a:ext cx="7772473" cy="1362244"/>
          </a:xfrm>
        </p:spPr>
        <p:txBody>
          <a:bodyPr anchor="t"/>
          <a:lstStyle>
            <a:lvl1pPr algn="l">
              <a:defRPr sz="3600" b="1" cap="all"/>
            </a:lvl1pPr>
          </a:lstStyle>
          <a:p>
            <a:r>
              <a:rPr lang="ru-RU" smtClean="0"/>
              <a:t>Образец заголовка</a:t>
            </a:r>
            <a:endParaRPr lang="en-US"/>
          </a:p>
        </p:txBody>
      </p:sp>
      <p:sp>
        <p:nvSpPr>
          <p:cNvPr id="3" name="Текст 2"/>
          <p:cNvSpPr>
            <a:spLocks noGrp="1"/>
          </p:cNvSpPr>
          <p:nvPr>
            <p:ph type="body" idx="1"/>
          </p:nvPr>
        </p:nvSpPr>
        <p:spPr>
          <a:xfrm>
            <a:off x="722014" y="2907350"/>
            <a:ext cx="7772473" cy="1499745"/>
          </a:xfrm>
        </p:spPr>
        <p:txBody>
          <a:bodyPr anchor="b"/>
          <a:lstStyle>
            <a:lvl1pPr marL="0" indent="0">
              <a:buNone/>
              <a:defRPr sz="1800"/>
            </a:lvl1pPr>
            <a:lvl2pPr marL="412824" indent="0">
              <a:buNone/>
              <a:defRPr sz="1600"/>
            </a:lvl2pPr>
            <a:lvl3pPr marL="825642" indent="0">
              <a:buNone/>
              <a:defRPr sz="1400"/>
            </a:lvl3pPr>
            <a:lvl4pPr marL="1238465" indent="0">
              <a:buNone/>
              <a:defRPr sz="1300"/>
            </a:lvl4pPr>
            <a:lvl5pPr marL="1651286" indent="0">
              <a:buNone/>
              <a:defRPr sz="1300"/>
            </a:lvl5pPr>
            <a:lvl6pPr marL="2064110" indent="0">
              <a:buNone/>
              <a:defRPr sz="1300"/>
            </a:lvl6pPr>
            <a:lvl7pPr marL="2476926" indent="0">
              <a:buNone/>
              <a:defRPr sz="1300"/>
            </a:lvl7pPr>
            <a:lvl8pPr marL="2889753" indent="0">
              <a:buNone/>
              <a:defRPr sz="1300"/>
            </a:lvl8pPr>
            <a:lvl9pPr marL="3302575" indent="0">
              <a:buNone/>
              <a:defRPr sz="13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464290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397253"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113135"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717925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3" y="275001"/>
            <a:ext cx="8230614" cy="1142527"/>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6693" y="1535187"/>
            <a:ext cx="4040641" cy="639305"/>
          </a:xfrm>
        </p:spPr>
        <p:txBody>
          <a:bodyPr anchor="b"/>
          <a:lstStyle>
            <a:lvl1pPr marL="0" indent="0">
              <a:buNone/>
              <a:defRPr sz="2200" b="1"/>
            </a:lvl1pPr>
            <a:lvl2pPr marL="412824" indent="0">
              <a:buNone/>
              <a:defRPr sz="1800" b="1"/>
            </a:lvl2pPr>
            <a:lvl3pPr marL="825642" indent="0">
              <a:buNone/>
              <a:defRPr sz="1600" b="1"/>
            </a:lvl3pPr>
            <a:lvl4pPr marL="1238465" indent="0">
              <a:buNone/>
              <a:defRPr sz="1400" b="1"/>
            </a:lvl4pPr>
            <a:lvl5pPr marL="1651286" indent="0">
              <a:buNone/>
              <a:defRPr sz="1400" b="1"/>
            </a:lvl5pPr>
            <a:lvl6pPr marL="2064110" indent="0">
              <a:buNone/>
              <a:defRPr sz="1400" b="1"/>
            </a:lvl6pPr>
            <a:lvl7pPr marL="2476926" indent="0">
              <a:buNone/>
              <a:defRPr sz="1400" b="1"/>
            </a:lvl7pPr>
            <a:lvl8pPr marL="2889753" indent="0">
              <a:buNone/>
              <a:defRPr sz="1400" b="1"/>
            </a:lvl8pPr>
            <a:lvl9pPr marL="3302575" indent="0">
              <a:buNone/>
              <a:defRPr sz="1400" b="1"/>
            </a:lvl9pPr>
          </a:lstStyle>
          <a:p>
            <a:pPr lvl="0"/>
            <a:r>
              <a:rPr lang="ru-RU" smtClean="0"/>
              <a:t>Образец текста</a:t>
            </a:r>
          </a:p>
        </p:txBody>
      </p:sp>
      <p:sp>
        <p:nvSpPr>
          <p:cNvPr id="4" name="Объект 3"/>
          <p:cNvSpPr>
            <a:spLocks noGrp="1"/>
          </p:cNvSpPr>
          <p:nvPr>
            <p:ph sz="half" idx="2"/>
          </p:nvPr>
        </p:nvSpPr>
        <p:spPr>
          <a:xfrm>
            <a:off x="456693" y="2174488"/>
            <a:ext cx="404064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219" y="1535187"/>
            <a:ext cx="4042091" cy="639305"/>
          </a:xfrm>
        </p:spPr>
        <p:txBody>
          <a:bodyPr anchor="b"/>
          <a:lstStyle>
            <a:lvl1pPr marL="0" indent="0">
              <a:buNone/>
              <a:defRPr sz="2200" b="1"/>
            </a:lvl1pPr>
            <a:lvl2pPr marL="412824" indent="0">
              <a:buNone/>
              <a:defRPr sz="1800" b="1"/>
            </a:lvl2pPr>
            <a:lvl3pPr marL="825642" indent="0">
              <a:buNone/>
              <a:defRPr sz="1600" b="1"/>
            </a:lvl3pPr>
            <a:lvl4pPr marL="1238465" indent="0">
              <a:buNone/>
              <a:defRPr sz="1400" b="1"/>
            </a:lvl4pPr>
            <a:lvl5pPr marL="1651286" indent="0">
              <a:buNone/>
              <a:defRPr sz="1400" b="1"/>
            </a:lvl5pPr>
            <a:lvl6pPr marL="2064110" indent="0">
              <a:buNone/>
              <a:defRPr sz="1400" b="1"/>
            </a:lvl6pPr>
            <a:lvl7pPr marL="2476926" indent="0">
              <a:buNone/>
              <a:defRPr sz="1400" b="1"/>
            </a:lvl7pPr>
            <a:lvl8pPr marL="2889753" indent="0">
              <a:buNone/>
              <a:defRPr sz="1400" b="1"/>
            </a:lvl8pPr>
            <a:lvl9pPr marL="3302575"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219" y="2174488"/>
            <a:ext cx="404209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Нижний колонтитул 6"/>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981231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Нижний колонтитул 2"/>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52412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186503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8" y="273583"/>
            <a:ext cx="3008371" cy="1160955"/>
          </a:xfrm>
        </p:spPr>
        <p:txBody>
          <a:bodyPr anchor="b"/>
          <a:lstStyle>
            <a:lvl1pPr algn="l">
              <a:defRPr sz="1800" b="1"/>
            </a:lvl1pPr>
          </a:lstStyle>
          <a:p>
            <a:r>
              <a:rPr lang="ru-RU" smtClean="0"/>
              <a:t>Образец заголовка</a:t>
            </a:r>
            <a:endParaRPr lang="en-US"/>
          </a:p>
        </p:txBody>
      </p:sp>
      <p:sp>
        <p:nvSpPr>
          <p:cNvPr id="3" name="Объект 2"/>
          <p:cNvSpPr>
            <a:spLocks noGrp="1"/>
          </p:cNvSpPr>
          <p:nvPr>
            <p:ph idx="1"/>
          </p:nvPr>
        </p:nvSpPr>
        <p:spPr>
          <a:xfrm>
            <a:off x="3575268" y="273587"/>
            <a:ext cx="5112057" cy="58529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6698" y="1434556"/>
            <a:ext cx="3008371" cy="4692017"/>
          </a:xfrm>
        </p:spPr>
        <p:txBody>
          <a:bodyPr/>
          <a:lstStyle>
            <a:lvl1pPr marL="0" indent="0">
              <a:buNone/>
              <a:defRPr sz="1300"/>
            </a:lvl1pPr>
            <a:lvl2pPr marL="412824" indent="0">
              <a:buNone/>
              <a:defRPr sz="1100"/>
            </a:lvl2pPr>
            <a:lvl3pPr marL="825642" indent="0">
              <a:buNone/>
              <a:defRPr sz="900"/>
            </a:lvl3pPr>
            <a:lvl4pPr marL="1238465" indent="0">
              <a:buNone/>
              <a:defRPr sz="800"/>
            </a:lvl4pPr>
            <a:lvl5pPr marL="1651286" indent="0">
              <a:buNone/>
              <a:defRPr sz="800"/>
            </a:lvl5pPr>
            <a:lvl6pPr marL="2064110" indent="0">
              <a:buNone/>
              <a:defRPr sz="800"/>
            </a:lvl6pPr>
            <a:lvl7pPr marL="2476926" indent="0">
              <a:buNone/>
              <a:defRPr sz="800"/>
            </a:lvl7pPr>
            <a:lvl8pPr marL="2889753" indent="0">
              <a:buNone/>
              <a:defRPr sz="800"/>
            </a:lvl8pPr>
            <a:lvl9pPr marL="3302575"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44186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74" y="4801168"/>
            <a:ext cx="5486110" cy="565593"/>
          </a:xfrm>
        </p:spPr>
        <p:txBody>
          <a:bodyPr anchor="b"/>
          <a:lstStyle>
            <a:lvl1pPr algn="l">
              <a:defRPr sz="1800" b="1"/>
            </a:lvl1pPr>
          </a:lstStyle>
          <a:p>
            <a:r>
              <a:rPr lang="ru-RU" smtClean="0"/>
              <a:t>Образец заголовка</a:t>
            </a:r>
            <a:endParaRPr lang="en-US"/>
          </a:p>
        </p:txBody>
      </p:sp>
      <p:sp>
        <p:nvSpPr>
          <p:cNvPr id="3" name="Рисунок 2"/>
          <p:cNvSpPr>
            <a:spLocks noGrp="1"/>
          </p:cNvSpPr>
          <p:nvPr>
            <p:ph type="pic" idx="1"/>
          </p:nvPr>
        </p:nvSpPr>
        <p:spPr>
          <a:xfrm>
            <a:off x="1791974" y="612372"/>
            <a:ext cx="5486110" cy="4115084"/>
          </a:xfrm>
        </p:spPr>
        <p:txBody>
          <a:bodyPr/>
          <a:lstStyle>
            <a:lvl1pPr marL="0" indent="0">
              <a:buNone/>
              <a:defRPr sz="2900"/>
            </a:lvl1pPr>
            <a:lvl2pPr marL="412824" indent="0">
              <a:buNone/>
              <a:defRPr sz="2500"/>
            </a:lvl2pPr>
            <a:lvl3pPr marL="825642" indent="0">
              <a:buNone/>
              <a:defRPr sz="2200"/>
            </a:lvl3pPr>
            <a:lvl4pPr marL="1238465" indent="0">
              <a:buNone/>
              <a:defRPr sz="1800"/>
            </a:lvl4pPr>
            <a:lvl5pPr marL="1651286" indent="0">
              <a:buNone/>
              <a:defRPr sz="1800"/>
            </a:lvl5pPr>
            <a:lvl6pPr marL="2064110" indent="0">
              <a:buNone/>
              <a:defRPr sz="1800"/>
            </a:lvl6pPr>
            <a:lvl7pPr marL="2476926" indent="0">
              <a:buNone/>
              <a:defRPr sz="1800"/>
            </a:lvl7pPr>
            <a:lvl8pPr marL="2889753" indent="0">
              <a:buNone/>
              <a:defRPr sz="1800"/>
            </a:lvl8pPr>
            <a:lvl9pPr marL="3302575" indent="0">
              <a:buNone/>
              <a:defRPr sz="1800"/>
            </a:lvl9pPr>
          </a:lstStyle>
          <a:p>
            <a:pPr lvl="0"/>
            <a:endParaRPr lang="en-US" noProof="0"/>
          </a:p>
        </p:txBody>
      </p:sp>
      <p:sp>
        <p:nvSpPr>
          <p:cNvPr id="4" name="Текст 3"/>
          <p:cNvSpPr>
            <a:spLocks noGrp="1"/>
          </p:cNvSpPr>
          <p:nvPr>
            <p:ph type="body" sz="half" idx="2"/>
          </p:nvPr>
        </p:nvSpPr>
        <p:spPr>
          <a:xfrm>
            <a:off x="1791974" y="5366761"/>
            <a:ext cx="5486110" cy="805156"/>
          </a:xfrm>
        </p:spPr>
        <p:txBody>
          <a:bodyPr/>
          <a:lstStyle>
            <a:lvl1pPr marL="0" indent="0">
              <a:buNone/>
              <a:defRPr sz="1300"/>
            </a:lvl1pPr>
            <a:lvl2pPr marL="412824" indent="0">
              <a:buNone/>
              <a:defRPr sz="1100"/>
            </a:lvl2pPr>
            <a:lvl3pPr marL="825642" indent="0">
              <a:buNone/>
              <a:defRPr sz="900"/>
            </a:lvl3pPr>
            <a:lvl4pPr marL="1238465" indent="0">
              <a:buNone/>
              <a:defRPr sz="800"/>
            </a:lvl4pPr>
            <a:lvl5pPr marL="1651286" indent="0">
              <a:buNone/>
              <a:defRPr sz="800"/>
            </a:lvl5pPr>
            <a:lvl6pPr marL="2064110" indent="0">
              <a:buNone/>
              <a:defRPr sz="800"/>
            </a:lvl6pPr>
            <a:lvl7pPr marL="2476926" indent="0">
              <a:buNone/>
              <a:defRPr sz="800"/>
            </a:lvl7pPr>
            <a:lvl8pPr marL="2889753" indent="0">
              <a:buNone/>
              <a:defRPr sz="800"/>
            </a:lvl8pPr>
            <a:lvl9pPr marL="3302575"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02586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779719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47282" y="324632"/>
            <a:ext cx="1963053" cy="496418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56673" y="324632"/>
            <a:ext cx="5751427" cy="496418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98606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3" name="Rectangle 5"/>
          <p:cNvSpPr>
            <a:spLocks noGrp="1" noChangeArrowheads="1"/>
          </p:cNvSpPr>
          <p:nvPr>
            <p:ph type="sldNum" sz="quarter" idx="11"/>
          </p:nvPr>
        </p:nvSpPr>
        <p:spPr>
          <a:ln/>
        </p:spPr>
        <p:txBody>
          <a:bodyPr/>
          <a:lstStyle>
            <a:lvl1pPr>
              <a:defRPr/>
            </a:lvl1pPr>
          </a:lstStyle>
          <a:p>
            <a:pPr>
              <a:defRPr/>
            </a:pPr>
            <a:fld id="{71F5446C-C7D4-4DDD-BABC-C6591F835497}" type="slidenum">
              <a:rPr lang="en-US" altLang="ru-RU"/>
              <a:pPr>
                <a:defRPr/>
              </a:pPr>
              <a:t>‹#›</a:t>
            </a:fld>
            <a:endParaRPr lang="en-US" altLang="ru-RU"/>
          </a:p>
        </p:txBody>
      </p:sp>
    </p:spTree>
    <p:extLst>
      <p:ext uri="{BB962C8B-B14F-4D97-AF65-F5344CB8AC3E}">
        <p14:creationId xmlns:p14="http://schemas.microsoft.com/office/powerpoint/2010/main" val="1670866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Диаграмма 2"/>
          <p:cNvSpPr>
            <a:spLocks noGrp="1"/>
          </p:cNvSpPr>
          <p:nvPr>
            <p:ph type="chart"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684201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3" y="1247427"/>
            <a:ext cx="3576700" cy="40413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quarter" idx="2"/>
          </p:nvPr>
        </p:nvSpPr>
        <p:spPr>
          <a:xfrm>
            <a:off x="4113135" y="1247425"/>
            <a:ext cx="3576700"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Объект 4"/>
          <p:cNvSpPr>
            <a:spLocks noGrp="1"/>
          </p:cNvSpPr>
          <p:nvPr>
            <p:ph sz="quarter" idx="3"/>
          </p:nvPr>
        </p:nvSpPr>
        <p:spPr>
          <a:xfrm>
            <a:off x="4113135" y="3335444"/>
            <a:ext cx="3576700"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8098750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аблица 2"/>
          <p:cNvSpPr>
            <a:spLocks noGrp="1"/>
          </p:cNvSpPr>
          <p:nvPr>
            <p:ph type="tbl"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428063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1" y="1247425"/>
            <a:ext cx="7292582"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397251" y="3335444"/>
            <a:ext cx="7292582"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2629769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4175" y="6507163"/>
            <a:ext cx="1797050" cy="214312"/>
          </a:xfrm>
          <a:prstGeom prst="rect">
            <a:avLst/>
          </a:prstGeom>
          <a:noFill/>
          <a:ln>
            <a:noFill/>
          </a:ln>
          <a:extLst/>
        </p:spPr>
        <p:txBody>
          <a:bodyPr lIns="91271" tIns="45637" rIns="91271" bIns="45637">
            <a:spAutoFit/>
          </a:bodyPr>
          <a:lstStyle>
            <a:lvl1pPr defTabSz="1604963">
              <a:defRPr>
                <a:solidFill>
                  <a:schemeClr val="tx1"/>
                </a:solidFill>
                <a:latin typeface="Arial" pitchFamily="34" charset="0"/>
                <a:cs typeface="Arial" pitchFamily="34" charset="0"/>
              </a:defRPr>
            </a:lvl1pPr>
            <a:lvl2pPr marL="820738" indent="-315913" defTabSz="1604963">
              <a:defRPr>
                <a:solidFill>
                  <a:schemeClr val="tx1"/>
                </a:solidFill>
                <a:latin typeface="Arial" pitchFamily="34" charset="0"/>
                <a:cs typeface="Arial" pitchFamily="34" charset="0"/>
              </a:defRPr>
            </a:lvl2pPr>
            <a:lvl3pPr marL="1263650" indent="-252413" defTabSz="1604963">
              <a:defRPr>
                <a:solidFill>
                  <a:schemeClr val="tx1"/>
                </a:solidFill>
                <a:latin typeface="Arial" pitchFamily="34" charset="0"/>
                <a:cs typeface="Arial" pitchFamily="34" charset="0"/>
              </a:defRPr>
            </a:lvl3pPr>
            <a:lvl4pPr marL="1768475" indent="-252413" defTabSz="1604963">
              <a:defRPr>
                <a:solidFill>
                  <a:schemeClr val="tx1"/>
                </a:solidFill>
                <a:latin typeface="Arial" pitchFamily="34" charset="0"/>
                <a:cs typeface="Arial" pitchFamily="34" charset="0"/>
              </a:defRPr>
            </a:lvl4pPr>
            <a:lvl5pPr marL="2274888" indent="-252413" defTabSz="1604963">
              <a:defRPr>
                <a:solidFill>
                  <a:schemeClr val="tx1"/>
                </a:solidFill>
                <a:latin typeface="Arial" pitchFamily="34" charset="0"/>
                <a:cs typeface="Arial" pitchFamily="34" charset="0"/>
              </a:defRPr>
            </a:lvl5pPr>
            <a:lvl6pPr marL="2732088" indent="-252413" defTabSz="1604963" fontAlgn="base">
              <a:spcBef>
                <a:spcPct val="0"/>
              </a:spcBef>
              <a:spcAft>
                <a:spcPct val="0"/>
              </a:spcAft>
              <a:defRPr>
                <a:solidFill>
                  <a:schemeClr val="tx1"/>
                </a:solidFill>
                <a:latin typeface="Arial" pitchFamily="34" charset="0"/>
                <a:cs typeface="Arial" pitchFamily="34" charset="0"/>
              </a:defRPr>
            </a:lvl6pPr>
            <a:lvl7pPr marL="3189288" indent="-252413" defTabSz="1604963" fontAlgn="base">
              <a:spcBef>
                <a:spcPct val="0"/>
              </a:spcBef>
              <a:spcAft>
                <a:spcPct val="0"/>
              </a:spcAft>
              <a:defRPr>
                <a:solidFill>
                  <a:schemeClr val="tx1"/>
                </a:solidFill>
                <a:latin typeface="Arial" pitchFamily="34" charset="0"/>
                <a:cs typeface="Arial" pitchFamily="34" charset="0"/>
              </a:defRPr>
            </a:lvl7pPr>
            <a:lvl8pPr marL="3646488" indent="-252413" defTabSz="1604963" fontAlgn="base">
              <a:spcBef>
                <a:spcPct val="0"/>
              </a:spcBef>
              <a:spcAft>
                <a:spcPct val="0"/>
              </a:spcAft>
              <a:defRPr>
                <a:solidFill>
                  <a:schemeClr val="tx1"/>
                </a:solidFill>
                <a:latin typeface="Arial" pitchFamily="34" charset="0"/>
                <a:cs typeface="Arial" pitchFamily="34" charset="0"/>
              </a:defRPr>
            </a:lvl8pPr>
            <a:lvl9pPr marL="4103688" indent="-252413" defTabSz="1604963" fontAlgn="base">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altLang="en-US" sz="800">
                <a:solidFill>
                  <a:srgbClr val="000000"/>
                </a:solidFill>
                <a:ea typeface="ＭＳ Ｐゴシック" pitchFamily="34" charset="-128"/>
              </a:rPr>
              <a:t>© 2014 IBM Corporation</a:t>
            </a:r>
          </a:p>
        </p:txBody>
      </p:sp>
      <p:pic>
        <p:nvPicPr>
          <p:cNvPr id="5" name="Picture 61"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333375"/>
            <a:ext cx="620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2"/>
          <p:cNvSpPr>
            <a:spLocks noChangeShapeType="1"/>
          </p:cNvSpPr>
          <p:nvPr/>
        </p:nvSpPr>
        <p:spPr bwMode="auto">
          <a:xfrm>
            <a:off x="506413" y="712788"/>
            <a:ext cx="808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72" tIns="41285" rIns="82572" bIns="41285"/>
          <a:lstStyle/>
          <a:p>
            <a:endParaRPr lang="ru-RU"/>
          </a:p>
        </p:txBody>
      </p:sp>
      <p:pic>
        <p:nvPicPr>
          <p:cNvPr id="7" name="Picture 63"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01913" y="2403475"/>
            <a:ext cx="65722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80988"/>
            <a:ext cx="1238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Rectangle 59"/>
          <p:cNvSpPr>
            <a:spLocks noGrp="1" noChangeArrowheads="1"/>
          </p:cNvSpPr>
          <p:nvPr>
            <p:ph type="ctrTitle"/>
          </p:nvPr>
        </p:nvSpPr>
        <p:spPr>
          <a:xfrm>
            <a:off x="526284" y="968172"/>
            <a:ext cx="4720606" cy="1362244"/>
          </a:xfrm>
          <a:extLst/>
        </p:spPr>
        <p:txBody>
          <a:bodyPr lIns="0" tIns="0" rIns="0" bIns="0" anchor="b"/>
          <a:lstStyle>
            <a:lvl1pPr algn="ctr">
              <a:defRPr sz="3400">
                <a:solidFill>
                  <a:schemeClr val="tx1"/>
                </a:solidFill>
              </a:defRPr>
            </a:lvl1pPr>
          </a:lstStyle>
          <a:p>
            <a:pPr lvl="0"/>
            <a:r>
              <a:rPr lang="en-US" altLang="en-US" noProof="0" smtClean="0"/>
              <a:t>Click to edit Master title style</a:t>
            </a:r>
          </a:p>
        </p:txBody>
      </p:sp>
      <p:sp>
        <p:nvSpPr>
          <p:cNvPr id="5180" name="Rectangle 60"/>
          <p:cNvSpPr>
            <a:spLocks noGrp="1" noChangeArrowheads="1"/>
          </p:cNvSpPr>
          <p:nvPr>
            <p:ph type="subTitle" idx="1"/>
          </p:nvPr>
        </p:nvSpPr>
        <p:spPr>
          <a:xfrm>
            <a:off x="517585" y="2935717"/>
            <a:ext cx="2915583" cy="483377"/>
          </a:xfrm>
          <a:extLst/>
        </p:spPr>
        <p:txBody>
          <a:bodyPr lIns="0" tIns="0" rIns="0" bIns="0"/>
          <a:lstStyle>
            <a:lvl1pPr marL="0" indent="0">
              <a:defRPr sz="2100">
                <a:solidFill>
                  <a:srgbClr val="000099"/>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7806644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4398870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014" y="4407095"/>
            <a:ext cx="7772473" cy="1362244"/>
          </a:xfrm>
        </p:spPr>
        <p:txBody>
          <a:bodyPr anchor="t"/>
          <a:lstStyle>
            <a:lvl1pPr algn="l">
              <a:defRPr sz="3600" b="1" cap="all"/>
            </a:lvl1pPr>
          </a:lstStyle>
          <a:p>
            <a:r>
              <a:rPr lang="ru-RU" smtClean="0"/>
              <a:t>Образец заголовка</a:t>
            </a:r>
            <a:endParaRPr lang="en-US"/>
          </a:p>
        </p:txBody>
      </p:sp>
      <p:sp>
        <p:nvSpPr>
          <p:cNvPr id="3" name="Текст 2"/>
          <p:cNvSpPr>
            <a:spLocks noGrp="1"/>
          </p:cNvSpPr>
          <p:nvPr>
            <p:ph type="body" idx="1"/>
          </p:nvPr>
        </p:nvSpPr>
        <p:spPr>
          <a:xfrm>
            <a:off x="722014" y="2907350"/>
            <a:ext cx="7772473" cy="1499745"/>
          </a:xfrm>
        </p:spPr>
        <p:txBody>
          <a:bodyPr anchor="b"/>
          <a:lstStyle>
            <a:lvl1pPr marL="0" indent="0">
              <a:buNone/>
              <a:defRPr sz="1800"/>
            </a:lvl1pPr>
            <a:lvl2pPr marL="412864" indent="0">
              <a:buNone/>
              <a:defRPr sz="1600"/>
            </a:lvl2pPr>
            <a:lvl3pPr marL="825721" indent="0">
              <a:buNone/>
              <a:defRPr sz="1400"/>
            </a:lvl3pPr>
            <a:lvl4pPr marL="1238584" indent="0">
              <a:buNone/>
              <a:defRPr sz="1300"/>
            </a:lvl4pPr>
            <a:lvl5pPr marL="1651444" indent="0">
              <a:buNone/>
              <a:defRPr sz="1300"/>
            </a:lvl5pPr>
            <a:lvl6pPr marL="2064307" indent="0">
              <a:buNone/>
              <a:defRPr sz="1300"/>
            </a:lvl6pPr>
            <a:lvl7pPr marL="2477162" indent="0">
              <a:buNone/>
              <a:defRPr sz="1300"/>
            </a:lvl7pPr>
            <a:lvl8pPr marL="2890029" indent="0">
              <a:buNone/>
              <a:defRPr sz="1300"/>
            </a:lvl8pPr>
            <a:lvl9pPr marL="3302890" indent="0">
              <a:buNone/>
              <a:defRPr sz="13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5629203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397253"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113135"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007900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3" y="275001"/>
            <a:ext cx="8230614" cy="1142527"/>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6693" y="1535187"/>
            <a:ext cx="4040641" cy="639305"/>
          </a:xfrm>
        </p:spPr>
        <p:txBody>
          <a:bodyPr anchor="b"/>
          <a:lstStyle>
            <a:lvl1pPr marL="0" indent="0">
              <a:buNone/>
              <a:defRPr sz="2200" b="1"/>
            </a:lvl1pPr>
            <a:lvl2pPr marL="412864" indent="0">
              <a:buNone/>
              <a:defRPr sz="1800" b="1"/>
            </a:lvl2pPr>
            <a:lvl3pPr marL="825721" indent="0">
              <a:buNone/>
              <a:defRPr sz="1600" b="1"/>
            </a:lvl3pPr>
            <a:lvl4pPr marL="1238584" indent="0">
              <a:buNone/>
              <a:defRPr sz="1400" b="1"/>
            </a:lvl4pPr>
            <a:lvl5pPr marL="1651444" indent="0">
              <a:buNone/>
              <a:defRPr sz="1400" b="1"/>
            </a:lvl5pPr>
            <a:lvl6pPr marL="2064307" indent="0">
              <a:buNone/>
              <a:defRPr sz="1400" b="1"/>
            </a:lvl6pPr>
            <a:lvl7pPr marL="2477162" indent="0">
              <a:buNone/>
              <a:defRPr sz="1400" b="1"/>
            </a:lvl7pPr>
            <a:lvl8pPr marL="2890029" indent="0">
              <a:buNone/>
              <a:defRPr sz="1400" b="1"/>
            </a:lvl8pPr>
            <a:lvl9pPr marL="3302890" indent="0">
              <a:buNone/>
              <a:defRPr sz="1400" b="1"/>
            </a:lvl9pPr>
          </a:lstStyle>
          <a:p>
            <a:pPr lvl="0"/>
            <a:r>
              <a:rPr lang="ru-RU" smtClean="0"/>
              <a:t>Образец текста</a:t>
            </a:r>
          </a:p>
        </p:txBody>
      </p:sp>
      <p:sp>
        <p:nvSpPr>
          <p:cNvPr id="4" name="Объект 3"/>
          <p:cNvSpPr>
            <a:spLocks noGrp="1"/>
          </p:cNvSpPr>
          <p:nvPr>
            <p:ph sz="half" idx="2"/>
          </p:nvPr>
        </p:nvSpPr>
        <p:spPr>
          <a:xfrm>
            <a:off x="456693" y="2174488"/>
            <a:ext cx="404064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219" y="1535187"/>
            <a:ext cx="4042091" cy="639305"/>
          </a:xfrm>
        </p:spPr>
        <p:txBody>
          <a:bodyPr anchor="b"/>
          <a:lstStyle>
            <a:lvl1pPr marL="0" indent="0">
              <a:buNone/>
              <a:defRPr sz="2200" b="1"/>
            </a:lvl1pPr>
            <a:lvl2pPr marL="412864" indent="0">
              <a:buNone/>
              <a:defRPr sz="1800" b="1"/>
            </a:lvl2pPr>
            <a:lvl3pPr marL="825721" indent="0">
              <a:buNone/>
              <a:defRPr sz="1600" b="1"/>
            </a:lvl3pPr>
            <a:lvl4pPr marL="1238584" indent="0">
              <a:buNone/>
              <a:defRPr sz="1400" b="1"/>
            </a:lvl4pPr>
            <a:lvl5pPr marL="1651444" indent="0">
              <a:buNone/>
              <a:defRPr sz="1400" b="1"/>
            </a:lvl5pPr>
            <a:lvl6pPr marL="2064307" indent="0">
              <a:buNone/>
              <a:defRPr sz="1400" b="1"/>
            </a:lvl6pPr>
            <a:lvl7pPr marL="2477162" indent="0">
              <a:buNone/>
              <a:defRPr sz="1400" b="1"/>
            </a:lvl7pPr>
            <a:lvl8pPr marL="2890029" indent="0">
              <a:buNone/>
              <a:defRPr sz="1400" b="1"/>
            </a:lvl8pPr>
            <a:lvl9pPr marL="3302890"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219" y="2174488"/>
            <a:ext cx="404209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Нижний колонтитул 6"/>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544837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Нижний колонтитул 2"/>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6806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2"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EAACA5FF-AEEF-4A4A-B702-CF20F6D0D0E7}" type="slidenum">
              <a:rPr lang="en-US" altLang="ru-RU"/>
              <a:pPr>
                <a:defRPr/>
              </a:pPr>
              <a:t>‹#›</a:t>
            </a:fld>
            <a:endParaRPr lang="en-US" altLang="ru-RU"/>
          </a:p>
        </p:txBody>
      </p:sp>
    </p:spTree>
    <p:extLst>
      <p:ext uri="{BB962C8B-B14F-4D97-AF65-F5344CB8AC3E}">
        <p14:creationId xmlns:p14="http://schemas.microsoft.com/office/powerpoint/2010/main" val="3531566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854495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8" y="273583"/>
            <a:ext cx="3008371" cy="1160955"/>
          </a:xfrm>
        </p:spPr>
        <p:txBody>
          <a:bodyPr anchor="b"/>
          <a:lstStyle>
            <a:lvl1pPr algn="l">
              <a:defRPr sz="1800" b="1"/>
            </a:lvl1pPr>
          </a:lstStyle>
          <a:p>
            <a:r>
              <a:rPr lang="ru-RU" smtClean="0"/>
              <a:t>Образец заголовка</a:t>
            </a:r>
            <a:endParaRPr lang="en-US"/>
          </a:p>
        </p:txBody>
      </p:sp>
      <p:sp>
        <p:nvSpPr>
          <p:cNvPr id="3" name="Объект 2"/>
          <p:cNvSpPr>
            <a:spLocks noGrp="1"/>
          </p:cNvSpPr>
          <p:nvPr>
            <p:ph idx="1"/>
          </p:nvPr>
        </p:nvSpPr>
        <p:spPr>
          <a:xfrm>
            <a:off x="3575267" y="273587"/>
            <a:ext cx="5112057" cy="58529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6698" y="1434555"/>
            <a:ext cx="3008371" cy="4692017"/>
          </a:xfrm>
        </p:spPr>
        <p:txBody>
          <a:bodyPr/>
          <a:lstStyle>
            <a:lvl1pPr marL="0" indent="0">
              <a:buNone/>
              <a:defRPr sz="1300"/>
            </a:lvl1pPr>
            <a:lvl2pPr marL="412864" indent="0">
              <a:buNone/>
              <a:defRPr sz="1100"/>
            </a:lvl2pPr>
            <a:lvl3pPr marL="825721" indent="0">
              <a:buNone/>
              <a:defRPr sz="900"/>
            </a:lvl3pPr>
            <a:lvl4pPr marL="1238584" indent="0">
              <a:buNone/>
              <a:defRPr sz="800"/>
            </a:lvl4pPr>
            <a:lvl5pPr marL="1651444" indent="0">
              <a:buNone/>
              <a:defRPr sz="800"/>
            </a:lvl5pPr>
            <a:lvl6pPr marL="2064307" indent="0">
              <a:buNone/>
              <a:defRPr sz="800"/>
            </a:lvl6pPr>
            <a:lvl7pPr marL="2477162" indent="0">
              <a:buNone/>
              <a:defRPr sz="800"/>
            </a:lvl7pPr>
            <a:lvl8pPr marL="2890029" indent="0">
              <a:buNone/>
              <a:defRPr sz="800"/>
            </a:lvl8pPr>
            <a:lvl9pPr marL="3302890"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589020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74" y="4801168"/>
            <a:ext cx="5486110" cy="565593"/>
          </a:xfrm>
        </p:spPr>
        <p:txBody>
          <a:bodyPr anchor="b"/>
          <a:lstStyle>
            <a:lvl1pPr algn="l">
              <a:defRPr sz="1800" b="1"/>
            </a:lvl1pPr>
          </a:lstStyle>
          <a:p>
            <a:r>
              <a:rPr lang="ru-RU" smtClean="0"/>
              <a:t>Образец заголовка</a:t>
            </a:r>
            <a:endParaRPr lang="en-US"/>
          </a:p>
        </p:txBody>
      </p:sp>
      <p:sp>
        <p:nvSpPr>
          <p:cNvPr id="3" name="Рисунок 2"/>
          <p:cNvSpPr>
            <a:spLocks noGrp="1"/>
          </p:cNvSpPr>
          <p:nvPr>
            <p:ph type="pic" idx="1"/>
          </p:nvPr>
        </p:nvSpPr>
        <p:spPr>
          <a:xfrm>
            <a:off x="1791974" y="612372"/>
            <a:ext cx="5486110" cy="4115084"/>
          </a:xfrm>
        </p:spPr>
        <p:txBody>
          <a:bodyPr/>
          <a:lstStyle>
            <a:lvl1pPr marL="0" indent="0">
              <a:buNone/>
              <a:defRPr sz="2900"/>
            </a:lvl1pPr>
            <a:lvl2pPr marL="412864" indent="0">
              <a:buNone/>
              <a:defRPr sz="2500"/>
            </a:lvl2pPr>
            <a:lvl3pPr marL="825721" indent="0">
              <a:buNone/>
              <a:defRPr sz="2200"/>
            </a:lvl3pPr>
            <a:lvl4pPr marL="1238584" indent="0">
              <a:buNone/>
              <a:defRPr sz="1800"/>
            </a:lvl4pPr>
            <a:lvl5pPr marL="1651444" indent="0">
              <a:buNone/>
              <a:defRPr sz="1800"/>
            </a:lvl5pPr>
            <a:lvl6pPr marL="2064307" indent="0">
              <a:buNone/>
              <a:defRPr sz="1800"/>
            </a:lvl6pPr>
            <a:lvl7pPr marL="2477162" indent="0">
              <a:buNone/>
              <a:defRPr sz="1800"/>
            </a:lvl7pPr>
            <a:lvl8pPr marL="2890029" indent="0">
              <a:buNone/>
              <a:defRPr sz="1800"/>
            </a:lvl8pPr>
            <a:lvl9pPr marL="3302890" indent="0">
              <a:buNone/>
              <a:defRPr sz="1800"/>
            </a:lvl9pPr>
          </a:lstStyle>
          <a:p>
            <a:pPr lvl="0"/>
            <a:endParaRPr lang="en-US" noProof="0"/>
          </a:p>
        </p:txBody>
      </p:sp>
      <p:sp>
        <p:nvSpPr>
          <p:cNvPr id="4" name="Текст 3"/>
          <p:cNvSpPr>
            <a:spLocks noGrp="1"/>
          </p:cNvSpPr>
          <p:nvPr>
            <p:ph type="body" sz="half" idx="2"/>
          </p:nvPr>
        </p:nvSpPr>
        <p:spPr>
          <a:xfrm>
            <a:off x="1791974" y="5366761"/>
            <a:ext cx="5486110" cy="805156"/>
          </a:xfrm>
        </p:spPr>
        <p:txBody>
          <a:bodyPr/>
          <a:lstStyle>
            <a:lvl1pPr marL="0" indent="0">
              <a:buNone/>
              <a:defRPr sz="1300"/>
            </a:lvl1pPr>
            <a:lvl2pPr marL="412864" indent="0">
              <a:buNone/>
              <a:defRPr sz="1100"/>
            </a:lvl2pPr>
            <a:lvl3pPr marL="825721" indent="0">
              <a:buNone/>
              <a:defRPr sz="900"/>
            </a:lvl3pPr>
            <a:lvl4pPr marL="1238584" indent="0">
              <a:buNone/>
              <a:defRPr sz="800"/>
            </a:lvl4pPr>
            <a:lvl5pPr marL="1651444" indent="0">
              <a:buNone/>
              <a:defRPr sz="800"/>
            </a:lvl5pPr>
            <a:lvl6pPr marL="2064307" indent="0">
              <a:buNone/>
              <a:defRPr sz="800"/>
            </a:lvl6pPr>
            <a:lvl7pPr marL="2477162" indent="0">
              <a:buNone/>
              <a:defRPr sz="800"/>
            </a:lvl7pPr>
            <a:lvl8pPr marL="2890029" indent="0">
              <a:buNone/>
              <a:defRPr sz="800"/>
            </a:lvl8pPr>
            <a:lvl9pPr marL="3302890"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903442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127216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47281" y="324631"/>
            <a:ext cx="1963053" cy="496418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56672" y="324631"/>
            <a:ext cx="5751427" cy="496418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1793438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Диаграмма 2"/>
          <p:cNvSpPr>
            <a:spLocks noGrp="1"/>
          </p:cNvSpPr>
          <p:nvPr>
            <p:ph type="chart"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14461310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аблица 2"/>
          <p:cNvSpPr>
            <a:spLocks noGrp="1"/>
          </p:cNvSpPr>
          <p:nvPr>
            <p:ph type="tbl"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3151605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397251" y="1247425"/>
            <a:ext cx="7292582" cy="19519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397251" y="3335444"/>
            <a:ext cx="7292582" cy="195335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147702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84175" y="6507163"/>
            <a:ext cx="1797050" cy="214312"/>
          </a:xfrm>
          <a:prstGeom prst="rect">
            <a:avLst/>
          </a:prstGeom>
          <a:noFill/>
          <a:ln>
            <a:noFill/>
          </a:ln>
          <a:extLst/>
        </p:spPr>
        <p:txBody>
          <a:bodyPr lIns="91298" tIns="45649" rIns="91298" bIns="45649">
            <a:spAutoFit/>
          </a:bodyPr>
          <a:lstStyle>
            <a:lvl1pPr defTabSz="1604963">
              <a:defRPr>
                <a:solidFill>
                  <a:schemeClr val="tx1"/>
                </a:solidFill>
                <a:latin typeface="Arial" pitchFamily="34" charset="0"/>
                <a:cs typeface="Arial" pitchFamily="34" charset="0"/>
              </a:defRPr>
            </a:lvl1pPr>
            <a:lvl2pPr marL="820738" indent="-315913" defTabSz="1604963">
              <a:defRPr>
                <a:solidFill>
                  <a:schemeClr val="tx1"/>
                </a:solidFill>
                <a:latin typeface="Arial" pitchFamily="34" charset="0"/>
                <a:cs typeface="Arial" pitchFamily="34" charset="0"/>
              </a:defRPr>
            </a:lvl2pPr>
            <a:lvl3pPr marL="1263650" indent="-252413" defTabSz="1604963">
              <a:defRPr>
                <a:solidFill>
                  <a:schemeClr val="tx1"/>
                </a:solidFill>
                <a:latin typeface="Arial" pitchFamily="34" charset="0"/>
                <a:cs typeface="Arial" pitchFamily="34" charset="0"/>
              </a:defRPr>
            </a:lvl3pPr>
            <a:lvl4pPr marL="1768475" indent="-252413" defTabSz="1604963">
              <a:defRPr>
                <a:solidFill>
                  <a:schemeClr val="tx1"/>
                </a:solidFill>
                <a:latin typeface="Arial" pitchFamily="34" charset="0"/>
                <a:cs typeface="Arial" pitchFamily="34" charset="0"/>
              </a:defRPr>
            </a:lvl4pPr>
            <a:lvl5pPr marL="2274888" indent="-252413" defTabSz="1604963">
              <a:defRPr>
                <a:solidFill>
                  <a:schemeClr val="tx1"/>
                </a:solidFill>
                <a:latin typeface="Arial" pitchFamily="34" charset="0"/>
                <a:cs typeface="Arial" pitchFamily="34" charset="0"/>
              </a:defRPr>
            </a:lvl5pPr>
            <a:lvl6pPr marL="2732088" indent="-252413" defTabSz="1604963" fontAlgn="base">
              <a:spcBef>
                <a:spcPct val="0"/>
              </a:spcBef>
              <a:spcAft>
                <a:spcPct val="0"/>
              </a:spcAft>
              <a:defRPr>
                <a:solidFill>
                  <a:schemeClr val="tx1"/>
                </a:solidFill>
                <a:latin typeface="Arial" pitchFamily="34" charset="0"/>
                <a:cs typeface="Arial" pitchFamily="34" charset="0"/>
              </a:defRPr>
            </a:lvl6pPr>
            <a:lvl7pPr marL="3189288" indent="-252413" defTabSz="1604963" fontAlgn="base">
              <a:spcBef>
                <a:spcPct val="0"/>
              </a:spcBef>
              <a:spcAft>
                <a:spcPct val="0"/>
              </a:spcAft>
              <a:defRPr>
                <a:solidFill>
                  <a:schemeClr val="tx1"/>
                </a:solidFill>
                <a:latin typeface="Arial" pitchFamily="34" charset="0"/>
                <a:cs typeface="Arial" pitchFamily="34" charset="0"/>
              </a:defRPr>
            </a:lvl7pPr>
            <a:lvl8pPr marL="3646488" indent="-252413" defTabSz="1604963" fontAlgn="base">
              <a:spcBef>
                <a:spcPct val="0"/>
              </a:spcBef>
              <a:spcAft>
                <a:spcPct val="0"/>
              </a:spcAft>
              <a:defRPr>
                <a:solidFill>
                  <a:schemeClr val="tx1"/>
                </a:solidFill>
                <a:latin typeface="Arial" pitchFamily="34" charset="0"/>
                <a:cs typeface="Arial" pitchFamily="34" charset="0"/>
              </a:defRPr>
            </a:lvl8pPr>
            <a:lvl9pPr marL="4103688" indent="-252413" defTabSz="1604963" fontAlgn="base">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altLang="en-US" sz="800">
                <a:solidFill>
                  <a:srgbClr val="000000"/>
                </a:solidFill>
                <a:ea typeface="ＭＳ Ｐゴシック" pitchFamily="34" charset="-128"/>
              </a:rPr>
              <a:t>© 2014 IBM Corporation</a:t>
            </a:r>
          </a:p>
        </p:txBody>
      </p:sp>
      <p:pic>
        <p:nvPicPr>
          <p:cNvPr id="5" name="Picture 61" descr="IBM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333375"/>
            <a:ext cx="6207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2"/>
          <p:cNvSpPr>
            <a:spLocks noChangeShapeType="1"/>
          </p:cNvSpPr>
          <p:nvPr/>
        </p:nvSpPr>
        <p:spPr bwMode="auto">
          <a:xfrm>
            <a:off x="506413" y="712788"/>
            <a:ext cx="808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96" tIns="41297" rIns="82596" bIns="41297"/>
          <a:lstStyle/>
          <a:p>
            <a:endParaRPr lang="ru-RU"/>
          </a:p>
        </p:txBody>
      </p:sp>
      <p:pic>
        <p:nvPicPr>
          <p:cNvPr id="7" name="Picture 63" descr="Cover_art"/>
          <p:cNvPicPr>
            <a:picLocks noChangeAspect="1" noChangeArrowheads="1"/>
          </p:cNvPicPr>
          <p:nvPr/>
        </p:nvPicPr>
        <p:blipFill>
          <a:blip r:embed="rId3">
            <a:extLst>
              <a:ext uri="{28A0092B-C50C-407E-A947-70E740481C1C}">
                <a14:useLocalDpi xmlns:a14="http://schemas.microsoft.com/office/drawing/2010/main" val="0"/>
              </a:ext>
            </a:extLst>
          </a:blip>
          <a:srcRect r="27159" b="50380"/>
          <a:stretch>
            <a:fillRect/>
          </a:stretch>
        </p:blipFill>
        <p:spPr bwMode="auto">
          <a:xfrm>
            <a:off x="2601913" y="2403475"/>
            <a:ext cx="65722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80988"/>
            <a:ext cx="12382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Rectangle 59"/>
          <p:cNvSpPr>
            <a:spLocks noGrp="1" noChangeArrowheads="1"/>
          </p:cNvSpPr>
          <p:nvPr>
            <p:ph type="ctrTitle"/>
          </p:nvPr>
        </p:nvSpPr>
        <p:spPr>
          <a:xfrm>
            <a:off x="526284" y="968172"/>
            <a:ext cx="4720606" cy="1362244"/>
          </a:xfrm>
          <a:extLst/>
        </p:spPr>
        <p:txBody>
          <a:bodyPr lIns="0" tIns="0" rIns="0" bIns="0" anchor="b"/>
          <a:lstStyle>
            <a:lvl1pPr algn="ctr">
              <a:defRPr sz="3400">
                <a:solidFill>
                  <a:schemeClr val="tx1"/>
                </a:solidFill>
              </a:defRPr>
            </a:lvl1pPr>
          </a:lstStyle>
          <a:p>
            <a:pPr lvl="0"/>
            <a:r>
              <a:rPr lang="en-US" altLang="en-US" noProof="0" smtClean="0"/>
              <a:t>Click to edit Master title style</a:t>
            </a:r>
          </a:p>
        </p:txBody>
      </p:sp>
      <p:sp>
        <p:nvSpPr>
          <p:cNvPr id="5180" name="Rectangle 60"/>
          <p:cNvSpPr>
            <a:spLocks noGrp="1" noChangeArrowheads="1"/>
          </p:cNvSpPr>
          <p:nvPr>
            <p:ph type="subTitle" idx="1"/>
          </p:nvPr>
        </p:nvSpPr>
        <p:spPr>
          <a:xfrm>
            <a:off x="517585" y="2935714"/>
            <a:ext cx="2915583" cy="483377"/>
          </a:xfrm>
          <a:extLst/>
        </p:spPr>
        <p:txBody>
          <a:bodyPr lIns="0" tIns="0" rIns="0" bIns="0"/>
          <a:lstStyle>
            <a:lvl1pPr marL="0" indent="0">
              <a:defRPr sz="2100">
                <a:solidFill>
                  <a:srgbClr val="000099"/>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5459836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39192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110" indent="0">
              <a:buNone/>
              <a:defRPr sz="2800"/>
            </a:lvl2pPr>
            <a:lvl3pPr marL="912223" indent="0">
              <a:buNone/>
              <a:defRPr sz="2400"/>
            </a:lvl3pPr>
            <a:lvl4pPr marL="1368332" indent="0">
              <a:buNone/>
              <a:defRPr sz="2000"/>
            </a:lvl4pPr>
            <a:lvl5pPr marL="1824445" indent="0">
              <a:buNone/>
              <a:defRPr sz="2000"/>
            </a:lvl5pPr>
            <a:lvl6pPr marL="2280559" indent="0">
              <a:buNone/>
              <a:defRPr sz="2000"/>
            </a:lvl6pPr>
            <a:lvl7pPr marL="2736667" indent="0">
              <a:buNone/>
              <a:defRPr sz="2000"/>
            </a:lvl7pPr>
            <a:lvl8pPr marL="3192780" indent="0">
              <a:buNone/>
              <a:defRPr sz="2000"/>
            </a:lvl8pPr>
            <a:lvl9pPr marL="3648890" indent="0">
              <a:buNone/>
              <a:defRPr sz="2000"/>
            </a:lvl9pPr>
          </a:lstStyle>
          <a:p>
            <a:pPr lvl="0"/>
            <a:endParaRPr lang="ru-RU" noProof="0" smtClean="0"/>
          </a:p>
        </p:txBody>
      </p:sp>
      <p:sp>
        <p:nvSpPr>
          <p:cNvPr id="4" name="Текст 3"/>
          <p:cNvSpPr>
            <a:spLocks noGrp="1"/>
          </p:cNvSpPr>
          <p:nvPr>
            <p:ph type="body" sz="half" idx="2"/>
          </p:nvPr>
        </p:nvSpPr>
        <p:spPr>
          <a:xfrm>
            <a:off x="1792288" y="5367342"/>
            <a:ext cx="5486400" cy="804862"/>
          </a:xfrm>
        </p:spPr>
        <p:txBody>
          <a:bodyPr/>
          <a:lstStyle>
            <a:lvl1pPr marL="0" indent="0">
              <a:buNone/>
              <a:defRPr sz="1400"/>
            </a:lvl1pPr>
            <a:lvl2pPr marL="456110" indent="0">
              <a:buNone/>
              <a:defRPr sz="1200"/>
            </a:lvl2pPr>
            <a:lvl3pPr marL="912223" indent="0">
              <a:buNone/>
              <a:defRPr sz="1000"/>
            </a:lvl3pPr>
            <a:lvl4pPr marL="1368332" indent="0">
              <a:buNone/>
              <a:defRPr sz="900"/>
            </a:lvl4pPr>
            <a:lvl5pPr marL="1824445" indent="0">
              <a:buNone/>
              <a:defRPr sz="900"/>
            </a:lvl5pPr>
            <a:lvl6pPr marL="2280559" indent="0">
              <a:buNone/>
              <a:defRPr sz="900"/>
            </a:lvl6pPr>
            <a:lvl7pPr marL="2736667" indent="0">
              <a:buNone/>
              <a:defRPr sz="900"/>
            </a:lvl7pPr>
            <a:lvl8pPr marL="3192780" indent="0">
              <a:buNone/>
              <a:defRPr sz="900"/>
            </a:lvl8pPr>
            <a:lvl9pPr marL="364889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2014 International Business Machines Corporation</a:t>
            </a:r>
          </a:p>
        </p:txBody>
      </p:sp>
      <p:sp>
        <p:nvSpPr>
          <p:cNvPr id="6" name="Rectangle 5"/>
          <p:cNvSpPr>
            <a:spLocks noGrp="1" noChangeArrowheads="1"/>
          </p:cNvSpPr>
          <p:nvPr>
            <p:ph type="sldNum" sz="quarter" idx="11"/>
          </p:nvPr>
        </p:nvSpPr>
        <p:spPr>
          <a:ln/>
        </p:spPr>
        <p:txBody>
          <a:bodyPr/>
          <a:lstStyle>
            <a:lvl1pPr>
              <a:defRPr/>
            </a:lvl1pPr>
          </a:lstStyle>
          <a:p>
            <a:pPr>
              <a:defRPr/>
            </a:pPr>
            <a:fld id="{C41C230B-BB48-4A0D-9511-38A788E6ACFE}" type="slidenum">
              <a:rPr lang="en-US" altLang="ru-RU"/>
              <a:pPr>
                <a:defRPr/>
              </a:pPr>
              <a:t>‹#›</a:t>
            </a:fld>
            <a:endParaRPr lang="en-US" altLang="ru-RU"/>
          </a:p>
        </p:txBody>
      </p:sp>
    </p:spTree>
    <p:extLst>
      <p:ext uri="{BB962C8B-B14F-4D97-AF65-F5344CB8AC3E}">
        <p14:creationId xmlns:p14="http://schemas.microsoft.com/office/powerpoint/2010/main" val="20268979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014" y="4407095"/>
            <a:ext cx="7772473" cy="1362244"/>
          </a:xfrm>
        </p:spPr>
        <p:txBody>
          <a:bodyPr anchor="t"/>
          <a:lstStyle>
            <a:lvl1pPr algn="l">
              <a:defRPr sz="3600" b="1" cap="all"/>
            </a:lvl1pPr>
          </a:lstStyle>
          <a:p>
            <a:r>
              <a:rPr lang="ru-RU" smtClean="0"/>
              <a:t>Образец заголовка</a:t>
            </a:r>
            <a:endParaRPr lang="en-US"/>
          </a:p>
        </p:txBody>
      </p:sp>
      <p:sp>
        <p:nvSpPr>
          <p:cNvPr id="3" name="Текст 2"/>
          <p:cNvSpPr>
            <a:spLocks noGrp="1"/>
          </p:cNvSpPr>
          <p:nvPr>
            <p:ph type="body" idx="1"/>
          </p:nvPr>
        </p:nvSpPr>
        <p:spPr>
          <a:xfrm>
            <a:off x="722014" y="2907350"/>
            <a:ext cx="7772473" cy="1499745"/>
          </a:xfrm>
        </p:spPr>
        <p:txBody>
          <a:bodyPr anchor="b"/>
          <a:lstStyle>
            <a:lvl1pPr marL="0" indent="0">
              <a:buNone/>
              <a:defRPr sz="1800"/>
            </a:lvl1pPr>
            <a:lvl2pPr marL="412981" indent="0">
              <a:buNone/>
              <a:defRPr sz="1600"/>
            </a:lvl2pPr>
            <a:lvl3pPr marL="825957" indent="0">
              <a:buNone/>
              <a:defRPr sz="1400"/>
            </a:lvl3pPr>
            <a:lvl4pPr marL="1238938" indent="0">
              <a:buNone/>
              <a:defRPr sz="1300"/>
            </a:lvl4pPr>
            <a:lvl5pPr marL="1651917" indent="0">
              <a:buNone/>
              <a:defRPr sz="1300"/>
            </a:lvl5pPr>
            <a:lvl6pPr marL="2064897" indent="0">
              <a:buNone/>
              <a:defRPr sz="1300"/>
            </a:lvl6pPr>
            <a:lvl7pPr marL="2477872" indent="0">
              <a:buNone/>
              <a:defRPr sz="1300"/>
            </a:lvl7pPr>
            <a:lvl8pPr marL="2890857" indent="0">
              <a:buNone/>
              <a:defRPr sz="1300"/>
            </a:lvl8pPr>
            <a:lvl9pPr marL="3303835" indent="0">
              <a:buNone/>
              <a:defRPr sz="13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7177089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397253"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113135" y="1247427"/>
            <a:ext cx="3576700" cy="40413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6327785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3" y="275001"/>
            <a:ext cx="8230614" cy="1142527"/>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6693" y="1535187"/>
            <a:ext cx="4040641" cy="639305"/>
          </a:xfrm>
        </p:spPr>
        <p:txBody>
          <a:bodyPr anchor="b"/>
          <a:lstStyle>
            <a:lvl1pPr marL="0" indent="0">
              <a:buNone/>
              <a:defRPr sz="2200" b="1"/>
            </a:lvl1pPr>
            <a:lvl2pPr marL="412981" indent="0">
              <a:buNone/>
              <a:defRPr sz="1800" b="1"/>
            </a:lvl2pPr>
            <a:lvl3pPr marL="825957" indent="0">
              <a:buNone/>
              <a:defRPr sz="1600" b="1"/>
            </a:lvl3pPr>
            <a:lvl4pPr marL="1238938" indent="0">
              <a:buNone/>
              <a:defRPr sz="1400" b="1"/>
            </a:lvl4pPr>
            <a:lvl5pPr marL="1651917" indent="0">
              <a:buNone/>
              <a:defRPr sz="1400" b="1"/>
            </a:lvl5pPr>
            <a:lvl6pPr marL="2064897" indent="0">
              <a:buNone/>
              <a:defRPr sz="1400" b="1"/>
            </a:lvl6pPr>
            <a:lvl7pPr marL="2477872" indent="0">
              <a:buNone/>
              <a:defRPr sz="1400" b="1"/>
            </a:lvl7pPr>
            <a:lvl8pPr marL="2890857" indent="0">
              <a:buNone/>
              <a:defRPr sz="1400" b="1"/>
            </a:lvl8pPr>
            <a:lvl9pPr marL="3303835" indent="0">
              <a:buNone/>
              <a:defRPr sz="1400" b="1"/>
            </a:lvl9pPr>
          </a:lstStyle>
          <a:p>
            <a:pPr lvl="0"/>
            <a:r>
              <a:rPr lang="ru-RU" smtClean="0"/>
              <a:t>Образец текста</a:t>
            </a:r>
          </a:p>
        </p:txBody>
      </p:sp>
      <p:sp>
        <p:nvSpPr>
          <p:cNvPr id="4" name="Объект 3"/>
          <p:cNvSpPr>
            <a:spLocks noGrp="1"/>
          </p:cNvSpPr>
          <p:nvPr>
            <p:ph sz="half" idx="2"/>
          </p:nvPr>
        </p:nvSpPr>
        <p:spPr>
          <a:xfrm>
            <a:off x="456693" y="2174488"/>
            <a:ext cx="404064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219" y="1535187"/>
            <a:ext cx="4042091" cy="639305"/>
          </a:xfrm>
        </p:spPr>
        <p:txBody>
          <a:bodyPr anchor="b"/>
          <a:lstStyle>
            <a:lvl1pPr marL="0" indent="0">
              <a:buNone/>
              <a:defRPr sz="2200" b="1"/>
            </a:lvl1pPr>
            <a:lvl2pPr marL="412981" indent="0">
              <a:buNone/>
              <a:defRPr sz="1800" b="1"/>
            </a:lvl2pPr>
            <a:lvl3pPr marL="825957" indent="0">
              <a:buNone/>
              <a:defRPr sz="1600" b="1"/>
            </a:lvl3pPr>
            <a:lvl4pPr marL="1238938" indent="0">
              <a:buNone/>
              <a:defRPr sz="1400" b="1"/>
            </a:lvl4pPr>
            <a:lvl5pPr marL="1651917" indent="0">
              <a:buNone/>
              <a:defRPr sz="1400" b="1"/>
            </a:lvl5pPr>
            <a:lvl6pPr marL="2064897" indent="0">
              <a:buNone/>
              <a:defRPr sz="1400" b="1"/>
            </a:lvl6pPr>
            <a:lvl7pPr marL="2477872" indent="0">
              <a:buNone/>
              <a:defRPr sz="1400" b="1"/>
            </a:lvl7pPr>
            <a:lvl8pPr marL="2890857" indent="0">
              <a:buNone/>
              <a:defRPr sz="1400" b="1"/>
            </a:lvl8pPr>
            <a:lvl9pPr marL="3303835"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219" y="2174488"/>
            <a:ext cx="4042091" cy="395206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Нижний колонтитул 6"/>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8725702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Нижний колонтитул 2"/>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4799998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823674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698" y="273583"/>
            <a:ext cx="3008371" cy="1160955"/>
          </a:xfrm>
        </p:spPr>
        <p:txBody>
          <a:bodyPr anchor="b"/>
          <a:lstStyle>
            <a:lvl1pPr algn="l">
              <a:defRPr sz="1800" b="1"/>
            </a:lvl1pPr>
          </a:lstStyle>
          <a:p>
            <a:r>
              <a:rPr lang="ru-RU" smtClean="0"/>
              <a:t>Образец заголовка</a:t>
            </a:r>
            <a:endParaRPr lang="en-US"/>
          </a:p>
        </p:txBody>
      </p:sp>
      <p:sp>
        <p:nvSpPr>
          <p:cNvPr id="3" name="Объект 2"/>
          <p:cNvSpPr>
            <a:spLocks noGrp="1"/>
          </p:cNvSpPr>
          <p:nvPr>
            <p:ph idx="1"/>
          </p:nvPr>
        </p:nvSpPr>
        <p:spPr>
          <a:xfrm>
            <a:off x="3575264" y="273587"/>
            <a:ext cx="5112057" cy="58529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6698" y="1434552"/>
            <a:ext cx="3008371" cy="4692017"/>
          </a:xfrm>
        </p:spPr>
        <p:txBody>
          <a:bodyPr/>
          <a:lstStyle>
            <a:lvl1pPr marL="0" indent="0">
              <a:buNone/>
              <a:defRPr sz="1300"/>
            </a:lvl1pPr>
            <a:lvl2pPr marL="412981" indent="0">
              <a:buNone/>
              <a:defRPr sz="1100"/>
            </a:lvl2pPr>
            <a:lvl3pPr marL="825957" indent="0">
              <a:buNone/>
              <a:defRPr sz="900"/>
            </a:lvl3pPr>
            <a:lvl4pPr marL="1238938" indent="0">
              <a:buNone/>
              <a:defRPr sz="800"/>
            </a:lvl4pPr>
            <a:lvl5pPr marL="1651917" indent="0">
              <a:buNone/>
              <a:defRPr sz="800"/>
            </a:lvl5pPr>
            <a:lvl6pPr marL="2064897" indent="0">
              <a:buNone/>
              <a:defRPr sz="800"/>
            </a:lvl6pPr>
            <a:lvl7pPr marL="2477872" indent="0">
              <a:buNone/>
              <a:defRPr sz="800"/>
            </a:lvl7pPr>
            <a:lvl8pPr marL="2890857" indent="0">
              <a:buNone/>
              <a:defRPr sz="800"/>
            </a:lvl8pPr>
            <a:lvl9pPr marL="3303835"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2637314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74" y="4801168"/>
            <a:ext cx="5486110" cy="565593"/>
          </a:xfrm>
        </p:spPr>
        <p:txBody>
          <a:bodyPr anchor="b"/>
          <a:lstStyle>
            <a:lvl1pPr algn="l">
              <a:defRPr sz="1800" b="1"/>
            </a:lvl1pPr>
          </a:lstStyle>
          <a:p>
            <a:r>
              <a:rPr lang="ru-RU" smtClean="0"/>
              <a:t>Образец заголовка</a:t>
            </a:r>
            <a:endParaRPr lang="en-US"/>
          </a:p>
        </p:txBody>
      </p:sp>
      <p:sp>
        <p:nvSpPr>
          <p:cNvPr id="3" name="Рисунок 2"/>
          <p:cNvSpPr>
            <a:spLocks noGrp="1"/>
          </p:cNvSpPr>
          <p:nvPr>
            <p:ph type="pic" idx="1"/>
          </p:nvPr>
        </p:nvSpPr>
        <p:spPr>
          <a:xfrm>
            <a:off x="1791974" y="612372"/>
            <a:ext cx="5486110" cy="4115084"/>
          </a:xfrm>
        </p:spPr>
        <p:txBody>
          <a:bodyPr/>
          <a:lstStyle>
            <a:lvl1pPr marL="0" indent="0">
              <a:buNone/>
              <a:defRPr sz="2900"/>
            </a:lvl1pPr>
            <a:lvl2pPr marL="412981" indent="0">
              <a:buNone/>
              <a:defRPr sz="2500"/>
            </a:lvl2pPr>
            <a:lvl3pPr marL="825957" indent="0">
              <a:buNone/>
              <a:defRPr sz="2200"/>
            </a:lvl3pPr>
            <a:lvl4pPr marL="1238938" indent="0">
              <a:buNone/>
              <a:defRPr sz="1800"/>
            </a:lvl4pPr>
            <a:lvl5pPr marL="1651917" indent="0">
              <a:buNone/>
              <a:defRPr sz="1800"/>
            </a:lvl5pPr>
            <a:lvl6pPr marL="2064897" indent="0">
              <a:buNone/>
              <a:defRPr sz="1800"/>
            </a:lvl6pPr>
            <a:lvl7pPr marL="2477872" indent="0">
              <a:buNone/>
              <a:defRPr sz="1800"/>
            </a:lvl7pPr>
            <a:lvl8pPr marL="2890857" indent="0">
              <a:buNone/>
              <a:defRPr sz="1800"/>
            </a:lvl8pPr>
            <a:lvl9pPr marL="3303835" indent="0">
              <a:buNone/>
              <a:defRPr sz="1800"/>
            </a:lvl9pPr>
          </a:lstStyle>
          <a:p>
            <a:pPr lvl="0"/>
            <a:endParaRPr lang="en-US" noProof="0"/>
          </a:p>
        </p:txBody>
      </p:sp>
      <p:sp>
        <p:nvSpPr>
          <p:cNvPr id="4" name="Текст 3"/>
          <p:cNvSpPr>
            <a:spLocks noGrp="1"/>
          </p:cNvSpPr>
          <p:nvPr>
            <p:ph type="body" sz="half" idx="2"/>
          </p:nvPr>
        </p:nvSpPr>
        <p:spPr>
          <a:xfrm>
            <a:off x="1791974" y="5366761"/>
            <a:ext cx="5486110" cy="805156"/>
          </a:xfrm>
        </p:spPr>
        <p:txBody>
          <a:bodyPr/>
          <a:lstStyle>
            <a:lvl1pPr marL="0" indent="0">
              <a:buNone/>
              <a:defRPr sz="1300"/>
            </a:lvl1pPr>
            <a:lvl2pPr marL="412981" indent="0">
              <a:buNone/>
              <a:defRPr sz="1100"/>
            </a:lvl2pPr>
            <a:lvl3pPr marL="825957" indent="0">
              <a:buNone/>
              <a:defRPr sz="900"/>
            </a:lvl3pPr>
            <a:lvl4pPr marL="1238938" indent="0">
              <a:buNone/>
              <a:defRPr sz="800"/>
            </a:lvl4pPr>
            <a:lvl5pPr marL="1651917" indent="0">
              <a:buNone/>
              <a:defRPr sz="800"/>
            </a:lvl5pPr>
            <a:lvl6pPr marL="2064897" indent="0">
              <a:buNone/>
              <a:defRPr sz="800"/>
            </a:lvl6pPr>
            <a:lvl7pPr marL="2477872" indent="0">
              <a:buNone/>
              <a:defRPr sz="800"/>
            </a:lvl7pPr>
            <a:lvl8pPr marL="2890857" indent="0">
              <a:buNone/>
              <a:defRPr sz="800"/>
            </a:lvl8pPr>
            <a:lvl9pPr marL="3303835" indent="0">
              <a:buNone/>
              <a:defRPr sz="8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259167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19059526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47278" y="324628"/>
            <a:ext cx="1963053" cy="496418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56669" y="324628"/>
            <a:ext cx="5751427" cy="496418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28935397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655" y="324614"/>
            <a:ext cx="7853662" cy="497552"/>
          </a:xfrm>
        </p:spPr>
        <p:txBody>
          <a:bodyPr/>
          <a:lstStyle/>
          <a:p>
            <a:r>
              <a:rPr lang="ru-RU" smtClean="0"/>
              <a:t>Образец заголовка</a:t>
            </a:r>
            <a:endParaRPr lang="en-US"/>
          </a:p>
        </p:txBody>
      </p:sp>
      <p:sp>
        <p:nvSpPr>
          <p:cNvPr id="3" name="Диаграмма 2"/>
          <p:cNvSpPr>
            <a:spLocks noGrp="1"/>
          </p:cNvSpPr>
          <p:nvPr>
            <p:ph type="chart" idx="1"/>
          </p:nvPr>
        </p:nvSpPr>
        <p:spPr>
          <a:xfrm>
            <a:off x="397251" y="1247427"/>
            <a:ext cx="7292582" cy="4041373"/>
          </a:xfrm>
        </p:spPr>
        <p:txBody>
          <a:bodyPr/>
          <a:lstStyle/>
          <a:p>
            <a:pPr lvl="0"/>
            <a:endParaRPr lang="en-US" noProof="0"/>
          </a:p>
        </p:txBody>
      </p:sp>
      <p:sp>
        <p:nvSpPr>
          <p:cNvPr id="4" name="Нижний колонтитул 3"/>
          <p:cNvSpPr>
            <a:spLocks noGrp="1"/>
          </p:cNvSpPr>
          <p:nvPr>
            <p:ph type="ftr" sz="quarter" idx="10"/>
          </p:nvPr>
        </p:nvSpPr>
        <p:spPr/>
        <p:txBody>
          <a:bodyPr/>
          <a:lstStyle>
            <a:lvl1pPr eaLnBrk="0" hangingPunct="0">
              <a:buSzPct val="100000"/>
              <a:defRPr/>
            </a:lvl1pPr>
          </a:lstStyle>
          <a:p>
            <a:pPr>
              <a:defRPr/>
            </a:pPr>
            <a:r>
              <a:rPr lang="en-US" altLang="en-US"/>
              <a:t>© 2014 International Business Machines Corporation</a:t>
            </a:r>
          </a:p>
        </p:txBody>
      </p:sp>
    </p:spTree>
    <p:extLst>
      <p:ext uri="{BB962C8B-B14F-4D97-AF65-F5344CB8AC3E}">
        <p14:creationId xmlns:p14="http://schemas.microsoft.com/office/powerpoint/2010/main" val="302130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6.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image" Target="../media/image1.png"/><Relationship Id="rId5" Type="http://schemas.openxmlformats.org/officeDocument/2006/relationships/slideLayout" Target="../slideLayouts/slideLayout133.xml"/><Relationship Id="rId10" Type="http://schemas.openxmlformats.org/officeDocument/2006/relationships/theme" Target="../theme/theme11.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9.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3.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9.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4.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5.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image" Target="../media/image12.png"/><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6.xml"/><Relationship Id="rId7" Type="http://schemas.openxmlformats.org/officeDocument/2006/relationships/theme" Target="../theme/theme16.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5" Type="http://schemas.openxmlformats.org/officeDocument/2006/relationships/slideLayout" Target="../slideLayouts/slideLayout188.xml"/><Relationship Id="rId4" Type="http://schemas.openxmlformats.org/officeDocument/2006/relationships/slideLayout" Target="../slideLayouts/slideLayout187.xml"/><Relationship Id="rId9" Type="http://schemas.openxmlformats.org/officeDocument/2006/relationships/image" Target="../media/image1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7.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6.png"/><Relationship Id="rId2" Type="http://schemas.openxmlformats.org/officeDocument/2006/relationships/slideLayout" Target="../slideLayouts/slideLayout75.xml"/><Relationship Id="rId16" Type="http://schemas.openxmlformats.org/officeDocument/2006/relationships/image" Target="../media/image1.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6.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1.png"/><Relationship Id="rId2" Type="http://schemas.openxmlformats.org/officeDocument/2006/relationships/slideLayout" Target="../slideLayouts/slideLayout89.xml"/><Relationship Id="rId16" Type="http://schemas.openxmlformats.org/officeDocument/2006/relationships/theme" Target="../theme/theme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image" Target="../media/image6.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image" Target="../media/image1.png"/><Relationship Id="rId2" Type="http://schemas.openxmlformats.org/officeDocument/2006/relationships/slideLayout" Target="../slideLayouts/slideLayout104.xml"/><Relationship Id="rId16" Type="http://schemas.openxmlformats.org/officeDocument/2006/relationships/theme" Target="../theme/theme9.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98660" name="Rectangle 4"/>
          <p:cNvSpPr>
            <a:spLocks noGrp="1" noChangeArrowheads="1"/>
          </p:cNvSpPr>
          <p:nvPr>
            <p:ph type="ftr" sz="quarter" idx="3"/>
          </p:nvPr>
        </p:nvSpPr>
        <p:spPr bwMode="auto">
          <a:xfrm>
            <a:off x="173038" y="6499225"/>
            <a:ext cx="5546725"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defTabSz="456110" eaLnBrk="1" hangingPunct="1">
              <a:buClrTx/>
              <a:buSzTx/>
              <a:buFontTx/>
              <a:buNone/>
              <a:defRPr sz="800">
                <a:solidFill>
                  <a:schemeClr val="tx1"/>
                </a:solidFill>
                <a:latin typeface="Arial" pitchFamily="34" charset="0"/>
                <a:ea typeface="ヒラギノ角ゴ Pro W3" pitchFamily="123" charset="-128"/>
                <a:cs typeface="+mn-cs"/>
              </a:defRPr>
            </a:lvl1pPr>
          </a:lstStyle>
          <a:p>
            <a:pPr>
              <a:defRPr/>
            </a:pPr>
            <a:r>
              <a:rPr lang="en-US"/>
              <a:t>© 2014 International Business Machines Corporation</a:t>
            </a:r>
          </a:p>
        </p:txBody>
      </p:sp>
      <p:sp>
        <p:nvSpPr>
          <p:cNvPr id="198661" name="Rectangle 5"/>
          <p:cNvSpPr>
            <a:spLocks noGrp="1" noChangeArrowheads="1"/>
          </p:cNvSpPr>
          <p:nvPr>
            <p:ph type="sldNum" sz="quarter" idx="4"/>
          </p:nvPr>
        </p:nvSpPr>
        <p:spPr bwMode="auto">
          <a:xfrm>
            <a:off x="6864350" y="6499225"/>
            <a:ext cx="2133600"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algn="r" eaLnBrk="0" hangingPunct="0">
              <a:defRPr sz="800">
                <a:solidFill>
                  <a:schemeClr val="tx1"/>
                </a:solidFill>
                <a:ea typeface="ヒラギノ角ゴ Pro W3"/>
                <a:cs typeface="ヒラギノ角ゴ Pro W3"/>
              </a:defRPr>
            </a:lvl1pPr>
          </a:lstStyle>
          <a:p>
            <a:pPr>
              <a:defRPr/>
            </a:pPr>
            <a:fld id="{03959DE3-3E0F-430C-A3D5-8EE40E87C0EC}" type="slidenum">
              <a:rPr lang="en-US" altLang="ru-RU"/>
              <a:pPr>
                <a:defRPr/>
              </a:pPr>
              <a:t>‹#›</a:t>
            </a:fld>
            <a:endParaRPr lang="en-US" altLang="ru-RU"/>
          </a:p>
        </p:txBody>
      </p:sp>
      <p:pic>
        <p:nvPicPr>
          <p:cNvPr id="15366" name="Picture 6" descr="IBM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Line 7"/>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1536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78" r:id="rId1"/>
    <p:sldLayoutId id="2147486638" r:id="rId2"/>
    <p:sldLayoutId id="2147486639" r:id="rId3"/>
    <p:sldLayoutId id="2147486640" r:id="rId4"/>
    <p:sldLayoutId id="2147486641" r:id="rId5"/>
    <p:sldLayoutId id="2147486642" r:id="rId6"/>
    <p:sldLayoutId id="2147486643" r:id="rId7"/>
    <p:sldLayoutId id="2147486644" r:id="rId8"/>
    <p:sldLayoutId id="2147486645" r:id="rId9"/>
    <p:sldLayoutId id="2147486646" r:id="rId10"/>
    <p:sldLayoutId id="2147486647" r:id="rId11"/>
  </p:sldLayoutIdLst>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itchFamily="34" charset="0"/>
        </a:defRPr>
      </a:lvl2pPr>
      <a:lvl3pPr algn="l" rtl="0" eaLnBrk="0" fontAlgn="base" hangingPunct="0">
        <a:spcBef>
          <a:spcPct val="0"/>
        </a:spcBef>
        <a:spcAft>
          <a:spcPct val="0"/>
        </a:spcAft>
        <a:defRPr sz="2200">
          <a:solidFill>
            <a:schemeClr val="tx2"/>
          </a:solidFill>
          <a:latin typeface="Arial" pitchFamily="34" charset="0"/>
        </a:defRPr>
      </a:lvl3pPr>
      <a:lvl4pPr algn="l" rtl="0" eaLnBrk="0" fontAlgn="base" hangingPunct="0">
        <a:spcBef>
          <a:spcPct val="0"/>
        </a:spcBef>
        <a:spcAft>
          <a:spcPct val="0"/>
        </a:spcAft>
        <a:defRPr sz="2200">
          <a:solidFill>
            <a:schemeClr val="tx2"/>
          </a:solidFill>
          <a:latin typeface="Arial" pitchFamily="34" charset="0"/>
        </a:defRPr>
      </a:lvl4pPr>
      <a:lvl5pPr algn="l" rtl="0" eaLnBrk="0" fontAlgn="base" hangingPunct="0">
        <a:spcBef>
          <a:spcPct val="0"/>
        </a:spcBef>
        <a:spcAft>
          <a:spcPct val="0"/>
        </a:spcAft>
        <a:defRPr sz="2200">
          <a:solidFill>
            <a:schemeClr val="tx2"/>
          </a:solidFill>
          <a:latin typeface="Arial" pitchFamily="34" charset="0"/>
        </a:defRPr>
      </a:lvl5pPr>
      <a:lvl6pPr marL="456110" algn="l" rtl="0" fontAlgn="base">
        <a:spcBef>
          <a:spcPct val="0"/>
        </a:spcBef>
        <a:spcAft>
          <a:spcPct val="0"/>
        </a:spcAft>
        <a:defRPr sz="2200">
          <a:solidFill>
            <a:schemeClr val="tx2"/>
          </a:solidFill>
          <a:latin typeface="Arial" pitchFamily="34" charset="0"/>
        </a:defRPr>
      </a:lvl6pPr>
      <a:lvl7pPr marL="912223" algn="l" rtl="0" fontAlgn="base">
        <a:spcBef>
          <a:spcPct val="0"/>
        </a:spcBef>
        <a:spcAft>
          <a:spcPct val="0"/>
        </a:spcAft>
        <a:defRPr sz="2200">
          <a:solidFill>
            <a:schemeClr val="tx2"/>
          </a:solidFill>
          <a:latin typeface="Arial" pitchFamily="34" charset="0"/>
        </a:defRPr>
      </a:lvl7pPr>
      <a:lvl8pPr marL="1368332" algn="l" rtl="0" fontAlgn="base">
        <a:spcBef>
          <a:spcPct val="0"/>
        </a:spcBef>
        <a:spcAft>
          <a:spcPct val="0"/>
        </a:spcAft>
        <a:defRPr sz="2200">
          <a:solidFill>
            <a:schemeClr val="tx2"/>
          </a:solidFill>
          <a:latin typeface="Arial" pitchFamily="34" charset="0"/>
        </a:defRPr>
      </a:lvl8pPr>
      <a:lvl9pPr marL="1824445" algn="l" rtl="0" fontAlgn="base">
        <a:spcBef>
          <a:spcPct val="0"/>
        </a:spcBef>
        <a:spcAft>
          <a:spcPct val="0"/>
        </a:spcAft>
        <a:defRPr sz="2200">
          <a:solidFill>
            <a:schemeClr val="tx2"/>
          </a:solidFill>
          <a:latin typeface="Arial" pitchFamily="34" charset="0"/>
        </a:defRPr>
      </a:lvl9pPr>
    </p:titleStyle>
    <p:bodyStyle>
      <a:lvl1pPr marL="227013" indent="-227013" algn="l" rtl="0" eaLnBrk="0" fontAlgn="base" hangingPunct="0">
        <a:spcBef>
          <a:spcPct val="20000"/>
        </a:spcBef>
        <a:spcAft>
          <a:spcPct val="0"/>
        </a:spcAft>
        <a:buChar char="•"/>
        <a:defRPr sz="1600">
          <a:solidFill>
            <a:schemeClr val="tx1"/>
          </a:solidFill>
          <a:latin typeface="+mn-lt"/>
          <a:ea typeface="+mn-ea"/>
          <a:cs typeface="+mn-cs"/>
        </a:defRPr>
      </a:lvl1pPr>
      <a:lvl2pPr marL="682625" indent="-284163" algn="l" rtl="0" eaLnBrk="0" fontAlgn="base" hangingPunct="0">
        <a:spcBef>
          <a:spcPct val="20000"/>
        </a:spcBef>
        <a:spcAft>
          <a:spcPct val="0"/>
        </a:spcAft>
        <a:buChar char="–"/>
        <a:defRPr sz="1600">
          <a:solidFill>
            <a:schemeClr val="tx1"/>
          </a:solidFill>
          <a:latin typeface="+mn-lt"/>
        </a:defRPr>
      </a:lvl2pPr>
      <a:lvl3pPr marL="1139825" indent="-227013" algn="l" rtl="0" eaLnBrk="0" fontAlgn="base" hangingPunct="0">
        <a:spcBef>
          <a:spcPct val="20000"/>
        </a:spcBef>
        <a:spcAft>
          <a:spcPct val="0"/>
        </a:spcAft>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612" indent="-228054" algn="l" rtl="0" fontAlgn="base">
        <a:spcBef>
          <a:spcPct val="20000"/>
        </a:spcBef>
        <a:spcAft>
          <a:spcPct val="0"/>
        </a:spcAft>
        <a:buChar char="»"/>
        <a:defRPr sz="2000">
          <a:solidFill>
            <a:schemeClr val="tx1"/>
          </a:solidFill>
          <a:latin typeface="+mn-lt"/>
        </a:defRPr>
      </a:lvl6pPr>
      <a:lvl7pPr marL="2964718" indent="-228054" algn="l" rtl="0" fontAlgn="base">
        <a:spcBef>
          <a:spcPct val="20000"/>
        </a:spcBef>
        <a:spcAft>
          <a:spcPct val="0"/>
        </a:spcAft>
        <a:buChar char="»"/>
        <a:defRPr sz="2000">
          <a:solidFill>
            <a:schemeClr val="tx1"/>
          </a:solidFill>
          <a:latin typeface="+mn-lt"/>
        </a:defRPr>
      </a:lvl7pPr>
      <a:lvl8pPr marL="3420837" indent="-228054" algn="l" rtl="0" fontAlgn="base">
        <a:spcBef>
          <a:spcPct val="20000"/>
        </a:spcBef>
        <a:spcAft>
          <a:spcPct val="0"/>
        </a:spcAft>
        <a:buChar char="»"/>
        <a:defRPr sz="2000">
          <a:solidFill>
            <a:schemeClr val="tx1"/>
          </a:solidFill>
          <a:latin typeface="+mn-lt"/>
        </a:defRPr>
      </a:lvl8pPr>
      <a:lvl9pPr marL="3876948" indent="-228054" algn="l" rtl="0" fontAlgn="base">
        <a:spcBef>
          <a:spcPct val="20000"/>
        </a:spcBef>
        <a:spcAft>
          <a:spcPct val="0"/>
        </a:spcAft>
        <a:buChar char="»"/>
        <a:defRPr sz="2000">
          <a:solidFill>
            <a:schemeClr val="tx1"/>
          </a:solidFill>
          <a:latin typeface="+mn-lt"/>
        </a:defRPr>
      </a:lvl9pPr>
    </p:bodyStyle>
    <p:otherStyle>
      <a:defPPr>
        <a:defRPr lang="ru-RU"/>
      </a:defPPr>
      <a:lvl1pPr marL="0" algn="l" defTabSz="912223" rtl="0" eaLnBrk="1" latinLnBrk="0" hangingPunct="1">
        <a:defRPr sz="1800" kern="1200">
          <a:solidFill>
            <a:schemeClr val="tx1"/>
          </a:solidFill>
          <a:latin typeface="+mn-lt"/>
          <a:ea typeface="+mn-ea"/>
          <a:cs typeface="+mn-cs"/>
        </a:defRPr>
      </a:lvl1pPr>
      <a:lvl2pPr marL="456110" algn="l" defTabSz="912223" rtl="0" eaLnBrk="1" latinLnBrk="0" hangingPunct="1">
        <a:defRPr sz="1800" kern="1200">
          <a:solidFill>
            <a:schemeClr val="tx1"/>
          </a:solidFill>
          <a:latin typeface="+mn-lt"/>
          <a:ea typeface="+mn-ea"/>
          <a:cs typeface="+mn-cs"/>
        </a:defRPr>
      </a:lvl2pPr>
      <a:lvl3pPr marL="912223" algn="l" defTabSz="912223" rtl="0" eaLnBrk="1" latinLnBrk="0" hangingPunct="1">
        <a:defRPr sz="1800" kern="1200">
          <a:solidFill>
            <a:schemeClr val="tx1"/>
          </a:solidFill>
          <a:latin typeface="+mn-lt"/>
          <a:ea typeface="+mn-ea"/>
          <a:cs typeface="+mn-cs"/>
        </a:defRPr>
      </a:lvl3pPr>
      <a:lvl4pPr marL="1368332" algn="l" defTabSz="912223" rtl="0" eaLnBrk="1" latinLnBrk="0" hangingPunct="1">
        <a:defRPr sz="1800" kern="1200">
          <a:solidFill>
            <a:schemeClr val="tx1"/>
          </a:solidFill>
          <a:latin typeface="+mn-lt"/>
          <a:ea typeface="+mn-ea"/>
          <a:cs typeface="+mn-cs"/>
        </a:defRPr>
      </a:lvl4pPr>
      <a:lvl5pPr marL="1824445" algn="l" defTabSz="912223" rtl="0" eaLnBrk="1" latinLnBrk="0" hangingPunct="1">
        <a:defRPr sz="1800" kern="1200">
          <a:solidFill>
            <a:schemeClr val="tx1"/>
          </a:solidFill>
          <a:latin typeface="+mn-lt"/>
          <a:ea typeface="+mn-ea"/>
          <a:cs typeface="+mn-cs"/>
        </a:defRPr>
      </a:lvl5pPr>
      <a:lvl6pPr marL="2280559" algn="l" defTabSz="912223" rtl="0" eaLnBrk="1" latinLnBrk="0" hangingPunct="1">
        <a:defRPr sz="1800" kern="1200">
          <a:solidFill>
            <a:schemeClr val="tx1"/>
          </a:solidFill>
          <a:latin typeface="+mn-lt"/>
          <a:ea typeface="+mn-ea"/>
          <a:cs typeface="+mn-cs"/>
        </a:defRPr>
      </a:lvl6pPr>
      <a:lvl7pPr marL="2736667" algn="l" defTabSz="912223" rtl="0" eaLnBrk="1" latinLnBrk="0" hangingPunct="1">
        <a:defRPr sz="1800" kern="1200">
          <a:solidFill>
            <a:schemeClr val="tx1"/>
          </a:solidFill>
          <a:latin typeface="+mn-lt"/>
          <a:ea typeface="+mn-ea"/>
          <a:cs typeface="+mn-cs"/>
        </a:defRPr>
      </a:lvl7pPr>
      <a:lvl8pPr marL="3192780" algn="l" defTabSz="912223" rtl="0" eaLnBrk="1" latinLnBrk="0" hangingPunct="1">
        <a:defRPr sz="1800" kern="1200">
          <a:solidFill>
            <a:schemeClr val="tx1"/>
          </a:solidFill>
          <a:latin typeface="+mn-lt"/>
          <a:ea typeface="+mn-ea"/>
          <a:cs typeface="+mn-cs"/>
        </a:defRPr>
      </a:lvl8pPr>
      <a:lvl9pPr marL="3648890" algn="l" defTabSz="91222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5828" name="Rectangle 4"/>
          <p:cNvSpPr>
            <a:spLocks noGrp="1" noChangeArrowheads="1"/>
          </p:cNvSpPr>
          <p:nvPr>
            <p:ph type="ftr" sz="quarter" idx="3"/>
          </p:nvPr>
        </p:nvSpPr>
        <p:spPr bwMode="auto">
          <a:xfrm>
            <a:off x="173038" y="6499225"/>
            <a:ext cx="5546725"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defTabSz="456110" eaLnBrk="1" hangingPunct="1">
              <a:buClrTx/>
              <a:buSzTx/>
              <a:buFontTx/>
              <a:buNone/>
              <a:defRPr sz="800">
                <a:solidFill>
                  <a:srgbClr val="000000"/>
                </a:solidFill>
                <a:latin typeface="Arial" pitchFamily="34" charset="0"/>
                <a:ea typeface="ヒラギノ角ゴ Pro W3" pitchFamily="123" charset="-128"/>
                <a:cs typeface="+mn-cs"/>
              </a:defRPr>
            </a:lvl1pPr>
          </a:lstStyle>
          <a:p>
            <a:pPr>
              <a:defRPr/>
            </a:pPr>
            <a:r>
              <a:rPr lang="en-US"/>
              <a:t>© 2014 International Business Machines Corporation</a:t>
            </a:r>
          </a:p>
        </p:txBody>
      </p:sp>
      <p:sp>
        <p:nvSpPr>
          <p:cNvPr id="205829" name="Rectangle 5"/>
          <p:cNvSpPr>
            <a:spLocks noGrp="1" noChangeArrowheads="1"/>
          </p:cNvSpPr>
          <p:nvPr>
            <p:ph type="sldNum" sz="quarter" idx="4"/>
          </p:nvPr>
        </p:nvSpPr>
        <p:spPr bwMode="auto">
          <a:xfrm>
            <a:off x="6864350" y="6499225"/>
            <a:ext cx="2133600"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algn="r" eaLnBrk="0" hangingPunct="0">
              <a:defRPr sz="800">
                <a:ea typeface="ヒラギノ角ゴ Pro W3"/>
                <a:cs typeface="ヒラギノ角ゴ Pro W3"/>
              </a:defRPr>
            </a:lvl1pPr>
          </a:lstStyle>
          <a:p>
            <a:pPr>
              <a:defRPr/>
            </a:pPr>
            <a:fld id="{6DE1BFAF-19FC-4666-A4C2-9363F49CB445}" type="slidenum">
              <a:rPr lang="en-US" altLang="ru-RU"/>
              <a:pPr>
                <a:defRPr/>
              </a:pPr>
              <a:t>‹#›</a:t>
            </a:fld>
            <a:endParaRPr lang="en-US" altLang="ru-RU"/>
          </a:p>
        </p:txBody>
      </p:sp>
      <p:pic>
        <p:nvPicPr>
          <p:cNvPr id="24582" name="Picture 6" descr="IBM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7"/>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24584"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5" r:id="rId1"/>
    <p:sldLayoutId id="2147486668" r:id="rId2"/>
    <p:sldLayoutId id="2147486669" r:id="rId3"/>
    <p:sldLayoutId id="2147486670" r:id="rId4"/>
    <p:sldLayoutId id="2147486671" r:id="rId5"/>
    <p:sldLayoutId id="2147486672" r:id="rId6"/>
    <p:sldLayoutId id="2147486673" r:id="rId7"/>
    <p:sldLayoutId id="2147486674" r:id="rId8"/>
    <p:sldLayoutId id="2147486675" r:id="rId9"/>
    <p:sldLayoutId id="2147486676" r:id="rId10"/>
    <p:sldLayoutId id="2147486677" r:id="rId11"/>
  </p:sldLayoutIdLst>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itchFamily="34" charset="0"/>
        </a:defRPr>
      </a:lvl2pPr>
      <a:lvl3pPr algn="l" rtl="0" eaLnBrk="0" fontAlgn="base" hangingPunct="0">
        <a:spcBef>
          <a:spcPct val="0"/>
        </a:spcBef>
        <a:spcAft>
          <a:spcPct val="0"/>
        </a:spcAft>
        <a:defRPr sz="2200">
          <a:solidFill>
            <a:schemeClr val="tx2"/>
          </a:solidFill>
          <a:latin typeface="Arial" pitchFamily="34" charset="0"/>
        </a:defRPr>
      </a:lvl3pPr>
      <a:lvl4pPr algn="l" rtl="0" eaLnBrk="0" fontAlgn="base" hangingPunct="0">
        <a:spcBef>
          <a:spcPct val="0"/>
        </a:spcBef>
        <a:spcAft>
          <a:spcPct val="0"/>
        </a:spcAft>
        <a:defRPr sz="2200">
          <a:solidFill>
            <a:schemeClr val="tx2"/>
          </a:solidFill>
          <a:latin typeface="Arial" pitchFamily="34" charset="0"/>
        </a:defRPr>
      </a:lvl4pPr>
      <a:lvl5pPr algn="l" rtl="0" eaLnBrk="0" fontAlgn="base" hangingPunct="0">
        <a:spcBef>
          <a:spcPct val="0"/>
        </a:spcBef>
        <a:spcAft>
          <a:spcPct val="0"/>
        </a:spcAft>
        <a:defRPr sz="2200">
          <a:solidFill>
            <a:schemeClr val="tx2"/>
          </a:solidFill>
          <a:latin typeface="Arial" pitchFamily="34" charset="0"/>
        </a:defRPr>
      </a:lvl5pPr>
      <a:lvl6pPr marL="456110" algn="l" rtl="0" fontAlgn="base">
        <a:spcBef>
          <a:spcPct val="0"/>
        </a:spcBef>
        <a:spcAft>
          <a:spcPct val="0"/>
        </a:spcAft>
        <a:defRPr sz="2200">
          <a:solidFill>
            <a:schemeClr val="tx2"/>
          </a:solidFill>
          <a:latin typeface="Arial" pitchFamily="34" charset="0"/>
        </a:defRPr>
      </a:lvl6pPr>
      <a:lvl7pPr marL="912223" algn="l" rtl="0" fontAlgn="base">
        <a:spcBef>
          <a:spcPct val="0"/>
        </a:spcBef>
        <a:spcAft>
          <a:spcPct val="0"/>
        </a:spcAft>
        <a:defRPr sz="2200">
          <a:solidFill>
            <a:schemeClr val="tx2"/>
          </a:solidFill>
          <a:latin typeface="Arial" pitchFamily="34" charset="0"/>
        </a:defRPr>
      </a:lvl7pPr>
      <a:lvl8pPr marL="1368332" algn="l" rtl="0" fontAlgn="base">
        <a:spcBef>
          <a:spcPct val="0"/>
        </a:spcBef>
        <a:spcAft>
          <a:spcPct val="0"/>
        </a:spcAft>
        <a:defRPr sz="2200">
          <a:solidFill>
            <a:schemeClr val="tx2"/>
          </a:solidFill>
          <a:latin typeface="Arial" pitchFamily="34" charset="0"/>
        </a:defRPr>
      </a:lvl8pPr>
      <a:lvl9pPr marL="1824445" algn="l" rtl="0" fontAlgn="base">
        <a:spcBef>
          <a:spcPct val="0"/>
        </a:spcBef>
        <a:spcAft>
          <a:spcPct val="0"/>
        </a:spcAft>
        <a:defRPr sz="2200">
          <a:solidFill>
            <a:schemeClr val="tx2"/>
          </a:solidFill>
          <a:latin typeface="Arial" pitchFamily="34" charset="0"/>
        </a:defRPr>
      </a:lvl9pPr>
    </p:titleStyle>
    <p:bodyStyle>
      <a:lvl1pPr marL="227013" indent="-227013" algn="l" rtl="0" eaLnBrk="0" fontAlgn="base" hangingPunct="0">
        <a:spcBef>
          <a:spcPct val="20000"/>
        </a:spcBef>
        <a:spcAft>
          <a:spcPct val="0"/>
        </a:spcAft>
        <a:buChar char="•"/>
        <a:defRPr sz="1600">
          <a:solidFill>
            <a:schemeClr val="tx1"/>
          </a:solidFill>
          <a:latin typeface="+mn-lt"/>
          <a:ea typeface="+mn-ea"/>
          <a:cs typeface="+mn-cs"/>
        </a:defRPr>
      </a:lvl1pPr>
      <a:lvl2pPr marL="682625" indent="-284163" algn="l" rtl="0" eaLnBrk="0" fontAlgn="base" hangingPunct="0">
        <a:spcBef>
          <a:spcPct val="20000"/>
        </a:spcBef>
        <a:spcAft>
          <a:spcPct val="0"/>
        </a:spcAft>
        <a:buChar char="–"/>
        <a:defRPr sz="1600">
          <a:solidFill>
            <a:schemeClr val="tx1"/>
          </a:solidFill>
          <a:latin typeface="+mn-lt"/>
        </a:defRPr>
      </a:lvl2pPr>
      <a:lvl3pPr marL="1139825" indent="-227013" algn="l" rtl="0" eaLnBrk="0" fontAlgn="base" hangingPunct="0">
        <a:spcBef>
          <a:spcPct val="20000"/>
        </a:spcBef>
        <a:spcAft>
          <a:spcPct val="0"/>
        </a:spcAft>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612" indent="-228054" algn="l" rtl="0" fontAlgn="base">
        <a:spcBef>
          <a:spcPct val="20000"/>
        </a:spcBef>
        <a:spcAft>
          <a:spcPct val="0"/>
        </a:spcAft>
        <a:buChar char="»"/>
        <a:defRPr sz="2000">
          <a:solidFill>
            <a:schemeClr val="tx1"/>
          </a:solidFill>
          <a:latin typeface="+mn-lt"/>
        </a:defRPr>
      </a:lvl6pPr>
      <a:lvl7pPr marL="2964718" indent="-228054" algn="l" rtl="0" fontAlgn="base">
        <a:spcBef>
          <a:spcPct val="20000"/>
        </a:spcBef>
        <a:spcAft>
          <a:spcPct val="0"/>
        </a:spcAft>
        <a:buChar char="»"/>
        <a:defRPr sz="2000">
          <a:solidFill>
            <a:schemeClr val="tx1"/>
          </a:solidFill>
          <a:latin typeface="+mn-lt"/>
        </a:defRPr>
      </a:lvl7pPr>
      <a:lvl8pPr marL="3420837" indent="-228054" algn="l" rtl="0" fontAlgn="base">
        <a:spcBef>
          <a:spcPct val="20000"/>
        </a:spcBef>
        <a:spcAft>
          <a:spcPct val="0"/>
        </a:spcAft>
        <a:buChar char="»"/>
        <a:defRPr sz="2000">
          <a:solidFill>
            <a:schemeClr val="tx1"/>
          </a:solidFill>
          <a:latin typeface="+mn-lt"/>
        </a:defRPr>
      </a:lvl8pPr>
      <a:lvl9pPr marL="3876948" indent="-228054" algn="l" rtl="0" fontAlgn="base">
        <a:spcBef>
          <a:spcPct val="20000"/>
        </a:spcBef>
        <a:spcAft>
          <a:spcPct val="0"/>
        </a:spcAft>
        <a:buChar char="»"/>
        <a:defRPr sz="2000">
          <a:solidFill>
            <a:schemeClr val="tx1"/>
          </a:solidFill>
          <a:latin typeface="+mn-lt"/>
        </a:defRPr>
      </a:lvl9pPr>
    </p:bodyStyle>
    <p:otherStyle>
      <a:defPPr>
        <a:defRPr lang="ru-RU"/>
      </a:defPPr>
      <a:lvl1pPr marL="0" algn="l" defTabSz="912223" rtl="0" eaLnBrk="1" latinLnBrk="0" hangingPunct="1">
        <a:defRPr sz="1800" kern="1200">
          <a:solidFill>
            <a:schemeClr val="tx1"/>
          </a:solidFill>
          <a:latin typeface="+mn-lt"/>
          <a:ea typeface="+mn-ea"/>
          <a:cs typeface="+mn-cs"/>
        </a:defRPr>
      </a:lvl1pPr>
      <a:lvl2pPr marL="456110" algn="l" defTabSz="912223" rtl="0" eaLnBrk="1" latinLnBrk="0" hangingPunct="1">
        <a:defRPr sz="1800" kern="1200">
          <a:solidFill>
            <a:schemeClr val="tx1"/>
          </a:solidFill>
          <a:latin typeface="+mn-lt"/>
          <a:ea typeface="+mn-ea"/>
          <a:cs typeface="+mn-cs"/>
        </a:defRPr>
      </a:lvl2pPr>
      <a:lvl3pPr marL="912223" algn="l" defTabSz="912223" rtl="0" eaLnBrk="1" latinLnBrk="0" hangingPunct="1">
        <a:defRPr sz="1800" kern="1200">
          <a:solidFill>
            <a:schemeClr val="tx1"/>
          </a:solidFill>
          <a:latin typeface="+mn-lt"/>
          <a:ea typeface="+mn-ea"/>
          <a:cs typeface="+mn-cs"/>
        </a:defRPr>
      </a:lvl3pPr>
      <a:lvl4pPr marL="1368332" algn="l" defTabSz="912223" rtl="0" eaLnBrk="1" latinLnBrk="0" hangingPunct="1">
        <a:defRPr sz="1800" kern="1200">
          <a:solidFill>
            <a:schemeClr val="tx1"/>
          </a:solidFill>
          <a:latin typeface="+mn-lt"/>
          <a:ea typeface="+mn-ea"/>
          <a:cs typeface="+mn-cs"/>
        </a:defRPr>
      </a:lvl4pPr>
      <a:lvl5pPr marL="1824445" algn="l" defTabSz="912223" rtl="0" eaLnBrk="1" latinLnBrk="0" hangingPunct="1">
        <a:defRPr sz="1800" kern="1200">
          <a:solidFill>
            <a:schemeClr val="tx1"/>
          </a:solidFill>
          <a:latin typeface="+mn-lt"/>
          <a:ea typeface="+mn-ea"/>
          <a:cs typeface="+mn-cs"/>
        </a:defRPr>
      </a:lvl5pPr>
      <a:lvl6pPr marL="2280559" algn="l" defTabSz="912223" rtl="0" eaLnBrk="1" latinLnBrk="0" hangingPunct="1">
        <a:defRPr sz="1800" kern="1200">
          <a:solidFill>
            <a:schemeClr val="tx1"/>
          </a:solidFill>
          <a:latin typeface="+mn-lt"/>
          <a:ea typeface="+mn-ea"/>
          <a:cs typeface="+mn-cs"/>
        </a:defRPr>
      </a:lvl6pPr>
      <a:lvl7pPr marL="2736667" algn="l" defTabSz="912223" rtl="0" eaLnBrk="1" latinLnBrk="0" hangingPunct="1">
        <a:defRPr sz="1800" kern="1200">
          <a:solidFill>
            <a:schemeClr val="tx1"/>
          </a:solidFill>
          <a:latin typeface="+mn-lt"/>
          <a:ea typeface="+mn-ea"/>
          <a:cs typeface="+mn-cs"/>
        </a:defRPr>
      </a:lvl7pPr>
      <a:lvl8pPr marL="3192780" algn="l" defTabSz="912223" rtl="0" eaLnBrk="1" latinLnBrk="0" hangingPunct="1">
        <a:defRPr sz="1800" kern="1200">
          <a:solidFill>
            <a:schemeClr val="tx1"/>
          </a:solidFill>
          <a:latin typeface="+mn-lt"/>
          <a:ea typeface="+mn-ea"/>
          <a:cs typeface="+mn-cs"/>
        </a:defRPr>
      </a:lvl8pPr>
      <a:lvl9pPr marL="3648890" algn="l" defTabSz="91222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357188" y="323850"/>
            <a:ext cx="7853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98" tIns="41349" rIns="82698" bIns="41349" numCol="1" anchor="ctr" anchorCtr="0" compatLnSpc="1">
            <a:prstTxWarp prst="textNoShape">
              <a:avLst/>
            </a:prstTxWarp>
          </a:bodyPr>
          <a:lstStyle/>
          <a:p>
            <a:pPr lvl="0"/>
            <a:r>
              <a:rPr lang="en-US" altLang="en-US" smtClean="0"/>
              <a:t>Click to edit Master title style</a:t>
            </a:r>
          </a:p>
        </p:txBody>
      </p:sp>
      <p:sp>
        <p:nvSpPr>
          <p:cNvPr id="25603" name="Text Placeholder 2"/>
          <p:cNvSpPr>
            <a:spLocks noGrp="1"/>
          </p:cNvSpPr>
          <p:nvPr>
            <p:ph type="body" idx="1"/>
          </p:nvPr>
        </p:nvSpPr>
        <p:spPr bwMode="auto">
          <a:xfrm>
            <a:off x="396875" y="1247775"/>
            <a:ext cx="72929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98" tIns="41349" rIns="82698" bIns="413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7"/>
          <p:cNvSpPr txBox="1">
            <a:spLocks noChangeArrowheads="1"/>
          </p:cNvSpPr>
          <p:nvPr/>
        </p:nvSpPr>
        <p:spPr bwMode="black">
          <a:xfrm>
            <a:off x="8716963" y="6589713"/>
            <a:ext cx="334962" cy="198437"/>
          </a:xfrm>
          <a:prstGeom prst="rect">
            <a:avLst/>
          </a:prstGeom>
          <a:noFill/>
          <a:ln>
            <a:noFill/>
          </a:ln>
          <a:effectLst/>
          <a:extLst/>
        </p:spPr>
        <p:txBody>
          <a:bodyPr lIns="0" tIns="41637" rIns="0" bIns="41637" anchor="ctr" anchorCtr="1"/>
          <a:lstStyle>
            <a:lvl1pPr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defRPr/>
            </a:pPr>
            <a:fld id="{13ADF6BA-762E-4110-A92B-8BFB8EABA87E}" type="slidenum">
              <a:rPr lang="en-US" altLang="en-US" sz="900" smtClean="0">
                <a:ea typeface="MS PGothic" panose="020B0600070205080204" pitchFamily="34" charset="-128"/>
              </a:rPr>
              <a:pPr eaLnBrk="1" hangingPunct="1">
                <a:defRPr/>
              </a:pPr>
              <a:t>‹#›</a:t>
            </a:fld>
            <a:endParaRPr lang="en-US" altLang="en-US" sz="900" smtClean="0">
              <a:ea typeface="MS PGothic" panose="020B0600070205080204" pitchFamily="34" charset="-128"/>
            </a:endParaRPr>
          </a:p>
        </p:txBody>
      </p:sp>
      <p:sp>
        <p:nvSpPr>
          <p:cNvPr id="4143" name="Rectangle 47"/>
          <p:cNvSpPr>
            <a:spLocks noGrp="1" noChangeArrowheads="1"/>
          </p:cNvSpPr>
          <p:nvPr>
            <p:ph type="ftr" sz="quarter" idx="3"/>
          </p:nvPr>
        </p:nvSpPr>
        <p:spPr bwMode="auto">
          <a:xfrm>
            <a:off x="174625" y="6623050"/>
            <a:ext cx="6500813" cy="234950"/>
          </a:xfrm>
          <a:prstGeom prst="rect">
            <a:avLst/>
          </a:prstGeom>
          <a:noFill/>
          <a:ln>
            <a:noFill/>
          </a:ln>
          <a:effectLst/>
          <a:extLst/>
        </p:spPr>
        <p:txBody>
          <a:bodyPr vert="horz" wrap="square" lIns="91572" tIns="45786" rIns="91572" bIns="45786" numCol="1" anchor="t" anchorCtr="0" compatLnSpc="1">
            <a:prstTxWarp prst="textNoShape">
              <a:avLst/>
            </a:prstTxWarp>
          </a:bodyPr>
          <a:lstStyle>
            <a:lvl1pPr eaLnBrk="1" hangingPunct="1">
              <a:defRPr sz="800">
                <a:latin typeface="Arial" charset="0"/>
                <a:ea typeface="ヒラギノ角ゴ Pro W3"/>
                <a:cs typeface="ヒラギノ角ゴ Pro W3"/>
              </a:defRPr>
            </a:lvl1pPr>
          </a:lstStyle>
          <a:p>
            <a:pPr>
              <a:defRPr/>
            </a:pPr>
            <a:r>
              <a:rPr lang="en-US" altLang="en-US"/>
              <a:t>© 2014 International Business Machines Corporation</a:t>
            </a:r>
          </a:p>
        </p:txBody>
      </p:sp>
      <p:pic>
        <p:nvPicPr>
          <p:cNvPr id="25606" name="Picture 48" descr="IBM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6100" y="82550"/>
            <a:ext cx="565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Line 49"/>
          <p:cNvSpPr>
            <a:spLocks noChangeShapeType="1"/>
          </p:cNvSpPr>
          <p:nvPr/>
        </p:nvSpPr>
        <p:spPr bwMode="auto">
          <a:xfrm>
            <a:off x="260350" y="355600"/>
            <a:ext cx="837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698" tIns="41349" rIns="82698" bIns="41349"/>
          <a:lstStyle/>
          <a:p>
            <a:endParaRPr lang="ru-RU"/>
          </a:p>
        </p:txBody>
      </p:sp>
      <p:pic>
        <p:nvPicPr>
          <p:cNvPr id="25608" name="Picture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8" y="9525"/>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6" r:id="rId1"/>
    <p:sldLayoutId id="2147486767" r:id="rId2"/>
    <p:sldLayoutId id="2147486771" r:id="rId3"/>
    <p:sldLayoutId id="2147486772" r:id="rId4"/>
    <p:sldLayoutId id="2147486774" r:id="rId5"/>
    <p:sldLayoutId id="2147486777" r:id="rId6"/>
    <p:sldLayoutId id="2147486779" r:id="rId7"/>
    <p:sldLayoutId id="2147486780" r:id="rId8"/>
    <p:sldLayoutId id="2147486843" r:id="rId9"/>
  </p:sldLayoutIdLst>
  <p:timing>
    <p:tnLst>
      <p:par>
        <p:cTn id="1" dur="indefinite" restart="never" nodeType="tmRoot"/>
      </p:par>
    </p:tnLst>
  </p:timing>
  <p:hf sldNum="0" hdr="0" dt="0"/>
  <p:txStyles>
    <p:titleStyle>
      <a:lvl1pPr algn="l" defTabSz="917575" rtl="0" eaLnBrk="0" fontAlgn="base" hangingPunct="0">
        <a:lnSpc>
          <a:spcPct val="90000"/>
        </a:lnSpc>
        <a:spcBef>
          <a:spcPct val="0"/>
        </a:spcBef>
        <a:spcAft>
          <a:spcPct val="0"/>
        </a:spcAft>
        <a:defRPr sz="2500" b="1">
          <a:solidFill>
            <a:srgbClr val="000066"/>
          </a:solidFill>
          <a:latin typeface="+mj-lt"/>
          <a:ea typeface="+mj-ea"/>
          <a:cs typeface="+mj-cs"/>
        </a:defRPr>
      </a:lvl1pPr>
      <a:lvl2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2pPr>
      <a:lvl3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3pPr>
      <a:lvl4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4pPr>
      <a:lvl5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5pPr>
      <a:lvl6pPr marL="413492" algn="l" defTabSz="918870" rtl="0" fontAlgn="base">
        <a:lnSpc>
          <a:spcPct val="90000"/>
        </a:lnSpc>
        <a:spcBef>
          <a:spcPct val="0"/>
        </a:spcBef>
        <a:spcAft>
          <a:spcPct val="0"/>
        </a:spcAft>
        <a:defRPr sz="2500" b="1">
          <a:solidFill>
            <a:srgbClr val="000066"/>
          </a:solidFill>
          <a:latin typeface="Arial" pitchFamily="34" charset="0"/>
          <a:cs typeface="Arial" pitchFamily="34" charset="0"/>
        </a:defRPr>
      </a:lvl6pPr>
      <a:lvl7pPr marL="826983" algn="l" defTabSz="918870" rtl="0" fontAlgn="base">
        <a:lnSpc>
          <a:spcPct val="90000"/>
        </a:lnSpc>
        <a:spcBef>
          <a:spcPct val="0"/>
        </a:spcBef>
        <a:spcAft>
          <a:spcPct val="0"/>
        </a:spcAft>
        <a:defRPr sz="2500" b="1">
          <a:solidFill>
            <a:srgbClr val="000066"/>
          </a:solidFill>
          <a:latin typeface="Arial" pitchFamily="34" charset="0"/>
          <a:cs typeface="Arial" pitchFamily="34" charset="0"/>
        </a:defRPr>
      </a:lvl7pPr>
      <a:lvl8pPr marL="1240475" algn="l" defTabSz="918870" rtl="0" fontAlgn="base">
        <a:lnSpc>
          <a:spcPct val="90000"/>
        </a:lnSpc>
        <a:spcBef>
          <a:spcPct val="0"/>
        </a:spcBef>
        <a:spcAft>
          <a:spcPct val="0"/>
        </a:spcAft>
        <a:defRPr sz="2500" b="1">
          <a:solidFill>
            <a:srgbClr val="000066"/>
          </a:solidFill>
          <a:latin typeface="Arial" pitchFamily="34" charset="0"/>
          <a:cs typeface="Arial" pitchFamily="34" charset="0"/>
        </a:defRPr>
      </a:lvl8pPr>
      <a:lvl9pPr marL="1653967" algn="l" defTabSz="918870" rtl="0" fontAlgn="base">
        <a:lnSpc>
          <a:spcPct val="90000"/>
        </a:lnSpc>
        <a:spcBef>
          <a:spcPct val="0"/>
        </a:spcBef>
        <a:spcAft>
          <a:spcPct val="0"/>
        </a:spcAft>
        <a:defRPr sz="2500" b="1">
          <a:solidFill>
            <a:srgbClr val="000066"/>
          </a:solidFill>
          <a:latin typeface="Arial" pitchFamily="34" charset="0"/>
          <a:cs typeface="Arial" pitchFamily="34" charset="0"/>
        </a:defRPr>
      </a:lvl9pPr>
    </p:titleStyle>
    <p:bodyStyle>
      <a:lvl1pPr marL="120650" indent="-120650" algn="l" defTabSz="917575" rtl="0" eaLnBrk="0" fontAlgn="base" hangingPunct="0">
        <a:spcBef>
          <a:spcPct val="25000"/>
        </a:spcBef>
        <a:spcAft>
          <a:spcPct val="0"/>
        </a:spcAft>
        <a:buClr>
          <a:srgbClr val="9999FF"/>
        </a:buClr>
        <a:buFont typeface="Wingdings" panose="05000000000000000000" pitchFamily="2" charset="2"/>
        <a:defRPr>
          <a:solidFill>
            <a:schemeClr val="tx1"/>
          </a:solidFill>
          <a:latin typeface="+mn-lt"/>
          <a:ea typeface="+mn-ea"/>
          <a:cs typeface="+mn-cs"/>
        </a:defRPr>
      </a:lvl1pPr>
      <a:lvl2pPr marL="411163" indent="-180975" algn="l" defTabSz="917575" rtl="0" eaLnBrk="0" fontAlgn="base" hangingPunct="0">
        <a:spcBef>
          <a:spcPct val="0"/>
        </a:spcBef>
        <a:spcAft>
          <a:spcPct val="0"/>
        </a:spcAft>
        <a:buClr>
          <a:srgbClr val="0722E9"/>
        </a:buClr>
        <a:buFont typeface="Wingdings" panose="05000000000000000000" pitchFamily="2" charset="2"/>
        <a:buChar char="§"/>
        <a:defRPr>
          <a:solidFill>
            <a:schemeClr val="tx1"/>
          </a:solidFill>
          <a:latin typeface="+mn-lt"/>
          <a:cs typeface="+mn-cs"/>
        </a:defRPr>
      </a:lvl2pPr>
      <a:lvl3pPr marL="627063" indent="-111125" algn="l" defTabSz="917575" rtl="0" eaLnBrk="0" fontAlgn="base" hangingPunct="0">
        <a:spcBef>
          <a:spcPct val="0"/>
        </a:spcBef>
        <a:spcAft>
          <a:spcPct val="0"/>
        </a:spcAft>
        <a:buClr>
          <a:srgbClr val="0722E9"/>
        </a:buClr>
        <a:buFont typeface="Wingdings" panose="05000000000000000000" pitchFamily="2" charset="2"/>
        <a:buChar char="v"/>
        <a:defRPr>
          <a:solidFill>
            <a:schemeClr val="tx1"/>
          </a:solidFill>
          <a:latin typeface="+mn-lt"/>
          <a:cs typeface="+mn-cs"/>
        </a:defRPr>
      </a:lvl3pPr>
      <a:lvl4pPr marL="885825" indent="-153988" algn="l" defTabSz="917575" rtl="0" eaLnBrk="0" fontAlgn="base" hangingPunct="0">
        <a:spcBef>
          <a:spcPct val="0"/>
        </a:spcBef>
        <a:spcAft>
          <a:spcPct val="0"/>
        </a:spcAft>
        <a:buClr>
          <a:srgbClr val="0722E9"/>
        </a:buClr>
        <a:buChar char="o"/>
        <a:defRPr>
          <a:solidFill>
            <a:schemeClr val="tx1"/>
          </a:solidFill>
          <a:latin typeface="+mn-lt"/>
          <a:cs typeface="+mn-cs"/>
        </a:defRPr>
      </a:lvl4pPr>
      <a:lvl5pPr marL="1111250" indent="-120650" algn="l" defTabSz="917575" rtl="0" eaLnBrk="0" fontAlgn="base" hangingPunct="0">
        <a:spcBef>
          <a:spcPct val="0"/>
        </a:spcBef>
        <a:spcAft>
          <a:spcPct val="0"/>
        </a:spcAft>
        <a:buClr>
          <a:srgbClr val="0722E9"/>
        </a:buClr>
        <a:buFont typeface="Arial" panose="020B0604020202020204" pitchFamily="34" charset="0"/>
        <a:buChar char="•"/>
        <a:defRPr>
          <a:solidFill>
            <a:schemeClr val="tx1"/>
          </a:solidFill>
          <a:latin typeface="+mn-lt"/>
          <a:cs typeface="+mn-cs"/>
        </a:defRPr>
      </a:lvl5pPr>
      <a:lvl6pPr marL="1524751" indent="-122038" algn="l" defTabSz="918870" rtl="0" fontAlgn="base">
        <a:spcBef>
          <a:spcPct val="0"/>
        </a:spcBef>
        <a:spcAft>
          <a:spcPct val="0"/>
        </a:spcAft>
        <a:buClr>
          <a:srgbClr val="0722E9"/>
        </a:buClr>
        <a:buFont typeface="Arial" pitchFamily="34" charset="0"/>
        <a:buChar char="•"/>
        <a:defRPr>
          <a:solidFill>
            <a:schemeClr val="tx1"/>
          </a:solidFill>
          <a:latin typeface="+mn-lt"/>
          <a:cs typeface="+mn-cs"/>
        </a:defRPr>
      </a:lvl6pPr>
      <a:lvl7pPr marL="1938242" indent="-122038" algn="l" defTabSz="918870" rtl="0" fontAlgn="base">
        <a:spcBef>
          <a:spcPct val="0"/>
        </a:spcBef>
        <a:spcAft>
          <a:spcPct val="0"/>
        </a:spcAft>
        <a:buClr>
          <a:srgbClr val="0722E9"/>
        </a:buClr>
        <a:buFont typeface="Arial" pitchFamily="34" charset="0"/>
        <a:buChar char="•"/>
        <a:defRPr>
          <a:solidFill>
            <a:schemeClr val="tx1"/>
          </a:solidFill>
          <a:latin typeface="+mn-lt"/>
          <a:cs typeface="+mn-cs"/>
        </a:defRPr>
      </a:lvl7pPr>
      <a:lvl8pPr marL="2351734" indent="-122038" algn="l" defTabSz="918870" rtl="0" fontAlgn="base">
        <a:spcBef>
          <a:spcPct val="0"/>
        </a:spcBef>
        <a:spcAft>
          <a:spcPct val="0"/>
        </a:spcAft>
        <a:buClr>
          <a:srgbClr val="0722E9"/>
        </a:buClr>
        <a:buFont typeface="Arial" pitchFamily="34" charset="0"/>
        <a:buChar char="•"/>
        <a:defRPr>
          <a:solidFill>
            <a:schemeClr val="tx1"/>
          </a:solidFill>
          <a:latin typeface="+mn-lt"/>
          <a:cs typeface="+mn-cs"/>
        </a:defRPr>
      </a:lvl8pPr>
      <a:lvl9pPr marL="2765226" indent="-122038" algn="l" defTabSz="918870" rtl="0" fontAlgn="base">
        <a:spcBef>
          <a:spcPct val="0"/>
        </a:spcBef>
        <a:spcAft>
          <a:spcPct val="0"/>
        </a:spcAft>
        <a:buClr>
          <a:srgbClr val="0722E9"/>
        </a:buClr>
        <a:buFont typeface="Arial" pitchFamily="34" charset="0"/>
        <a:buChar char="•"/>
        <a:defRPr>
          <a:solidFill>
            <a:schemeClr val="tx1"/>
          </a:solidFill>
          <a:latin typeface="+mn-lt"/>
          <a:cs typeface="+mn-cs"/>
        </a:defRPr>
      </a:lvl9pPr>
    </p:bodyStyle>
    <p:otherStyle>
      <a:defPPr>
        <a:defRPr lang="en-US"/>
      </a:defPPr>
      <a:lvl1pPr marL="0" algn="l" defTabSz="826983" rtl="0" eaLnBrk="1" latinLnBrk="0" hangingPunct="1">
        <a:defRPr sz="1600" kern="1200">
          <a:solidFill>
            <a:schemeClr val="tx1"/>
          </a:solidFill>
          <a:latin typeface="+mn-lt"/>
          <a:ea typeface="+mn-ea"/>
          <a:cs typeface="+mn-cs"/>
        </a:defRPr>
      </a:lvl1pPr>
      <a:lvl2pPr marL="413492" algn="l" defTabSz="826983" rtl="0" eaLnBrk="1" latinLnBrk="0" hangingPunct="1">
        <a:defRPr sz="1600" kern="1200">
          <a:solidFill>
            <a:schemeClr val="tx1"/>
          </a:solidFill>
          <a:latin typeface="+mn-lt"/>
          <a:ea typeface="+mn-ea"/>
          <a:cs typeface="+mn-cs"/>
        </a:defRPr>
      </a:lvl2pPr>
      <a:lvl3pPr marL="826983" algn="l" defTabSz="826983" rtl="0" eaLnBrk="1" latinLnBrk="0" hangingPunct="1">
        <a:defRPr sz="1600" kern="1200">
          <a:solidFill>
            <a:schemeClr val="tx1"/>
          </a:solidFill>
          <a:latin typeface="+mn-lt"/>
          <a:ea typeface="+mn-ea"/>
          <a:cs typeface="+mn-cs"/>
        </a:defRPr>
      </a:lvl3pPr>
      <a:lvl4pPr marL="1240475" algn="l" defTabSz="826983" rtl="0" eaLnBrk="1" latinLnBrk="0" hangingPunct="1">
        <a:defRPr sz="1600" kern="1200">
          <a:solidFill>
            <a:schemeClr val="tx1"/>
          </a:solidFill>
          <a:latin typeface="+mn-lt"/>
          <a:ea typeface="+mn-ea"/>
          <a:cs typeface="+mn-cs"/>
        </a:defRPr>
      </a:lvl4pPr>
      <a:lvl5pPr marL="1653967" algn="l" defTabSz="826983" rtl="0" eaLnBrk="1" latinLnBrk="0" hangingPunct="1">
        <a:defRPr sz="1600" kern="1200">
          <a:solidFill>
            <a:schemeClr val="tx1"/>
          </a:solidFill>
          <a:latin typeface="+mn-lt"/>
          <a:ea typeface="+mn-ea"/>
          <a:cs typeface="+mn-cs"/>
        </a:defRPr>
      </a:lvl5pPr>
      <a:lvl6pPr marL="2067458" algn="l" defTabSz="826983" rtl="0" eaLnBrk="1" latinLnBrk="0" hangingPunct="1">
        <a:defRPr sz="1600" kern="1200">
          <a:solidFill>
            <a:schemeClr val="tx1"/>
          </a:solidFill>
          <a:latin typeface="+mn-lt"/>
          <a:ea typeface="+mn-ea"/>
          <a:cs typeface="+mn-cs"/>
        </a:defRPr>
      </a:lvl6pPr>
      <a:lvl7pPr marL="2480950" algn="l" defTabSz="826983" rtl="0" eaLnBrk="1" latinLnBrk="0" hangingPunct="1">
        <a:defRPr sz="1600" kern="1200">
          <a:solidFill>
            <a:schemeClr val="tx1"/>
          </a:solidFill>
          <a:latin typeface="+mn-lt"/>
          <a:ea typeface="+mn-ea"/>
          <a:cs typeface="+mn-cs"/>
        </a:defRPr>
      </a:lvl7pPr>
      <a:lvl8pPr marL="2894442" algn="l" defTabSz="826983" rtl="0" eaLnBrk="1" latinLnBrk="0" hangingPunct="1">
        <a:defRPr sz="1600" kern="1200">
          <a:solidFill>
            <a:schemeClr val="tx1"/>
          </a:solidFill>
          <a:latin typeface="+mn-lt"/>
          <a:ea typeface="+mn-ea"/>
          <a:cs typeface="+mn-cs"/>
        </a:defRPr>
      </a:lvl8pPr>
      <a:lvl9pPr marL="3307933" algn="l" defTabSz="826983"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8610" name="Rectangle 2"/>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3268611" name="Line 3"/>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pic>
        <p:nvPicPr>
          <p:cNvPr id="3268612" name="Picture 4" descr="R120_G137_B251-2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80400" y="227013"/>
            <a:ext cx="588963" cy="236537"/>
          </a:xfrm>
          <a:prstGeom prst="rect">
            <a:avLst/>
          </a:prstGeom>
          <a:noFill/>
          <a:extLst>
            <a:ext uri="{909E8E84-426E-40DD-AFC4-6F175D3DCCD1}">
              <a14:hiddenFill xmlns:a14="http://schemas.microsoft.com/office/drawing/2010/main">
                <a:solidFill>
                  <a:srgbClr val="FFFFFF"/>
                </a:solidFill>
              </a14:hiddenFill>
            </a:ext>
          </a:extLst>
        </p:spPr>
      </p:pic>
      <p:sp>
        <p:nvSpPr>
          <p:cNvPr id="3268613" name="Rectangle 5"/>
          <p:cNvSpPr>
            <a:spLocks noGrp="1" noChangeArrowheads="1"/>
          </p:cNvSpPr>
          <p:nvPr>
            <p:ph type="title"/>
          </p:nvPr>
        </p:nvSpPr>
        <p:spPr bwMode="auto">
          <a:xfrm>
            <a:off x="182563" y="593725"/>
            <a:ext cx="868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title style</a:t>
            </a:r>
          </a:p>
        </p:txBody>
      </p:sp>
      <p:sp>
        <p:nvSpPr>
          <p:cNvPr id="3268614" name="Rectangle 6"/>
          <p:cNvSpPr>
            <a:spLocks noChangeArrowheads="1"/>
          </p:cNvSpPr>
          <p:nvPr userDrawn="1"/>
        </p:nvSpPr>
        <p:spPr bwMode="auto">
          <a:xfrm>
            <a:off x="182563" y="279400"/>
            <a:ext cx="3779837" cy="244475"/>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038" rIns="92075" bIns="46038"/>
          <a:lstStyle/>
          <a:p>
            <a:pPr defTabSz="914400" eaLnBrk="1" hangingPunct="1"/>
            <a:r>
              <a:rPr lang="en-US" altLang="zh-CN" sz="1000">
                <a:ea typeface="SimSun" panose="02010600030101010101" pitchFamily="2" charset="-122"/>
                <a:cs typeface="Arial" panose="020B0604020202020204" pitchFamily="34" charset="0"/>
              </a:rPr>
              <a:t>Petascale Analytics, Appliances and Ecosystem</a:t>
            </a:r>
          </a:p>
        </p:txBody>
      </p:sp>
      <p:sp>
        <p:nvSpPr>
          <p:cNvPr id="3268622" name="Rectangle 14"/>
          <p:cNvSpPr>
            <a:spLocks noChangeArrowheads="1"/>
          </p:cNvSpPr>
          <p:nvPr userDrawn="1"/>
        </p:nvSpPr>
        <p:spPr bwMode="auto">
          <a:xfrm>
            <a:off x="139700" y="6537325"/>
            <a:ext cx="6119813" cy="184150"/>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914400" eaLnBrk="1" hangingPunct="1"/>
            <a:r>
              <a:rPr lang="en-US" altLang="zh-CN" sz="800">
                <a:ea typeface="SimSun" panose="02010600030101010101" pitchFamily="2" charset="-122"/>
                <a:cs typeface="Arial" panose="020B0604020202020204" pitchFamily="34" charset="0"/>
              </a:rPr>
              <a:t>Global Technology Outlook 2011   -   IBM Confidential   -   Do not Distribute      </a:t>
            </a:r>
            <a:r>
              <a:rPr lang="en-US" altLang="ru-RU" sz="800">
                <a:ea typeface="SimSun" panose="02010600030101010101" pitchFamily="2" charset="-122"/>
                <a:cs typeface="Arial" panose="020B0604020202020204" pitchFamily="34" charset="0"/>
              </a:rPr>
              <a:t>© 2010 IBM Corporation</a:t>
            </a:r>
          </a:p>
        </p:txBody>
      </p:sp>
      <p:sp>
        <p:nvSpPr>
          <p:cNvPr id="3268623" name="Rectangle 15"/>
          <p:cNvSpPr>
            <a:spLocks noGrp="1" noChangeArrowheads="1"/>
          </p:cNvSpPr>
          <p:nvPr>
            <p:ph type="sldNum" sz="quarter" idx="4"/>
          </p:nvPr>
        </p:nvSpPr>
        <p:spPr bwMode="black">
          <a:xfrm>
            <a:off x="8502650" y="6537325"/>
            <a:ext cx="36671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spcBef>
                <a:spcPct val="0"/>
              </a:spcBef>
              <a:buClrTx/>
              <a:buFontTx/>
              <a:buNone/>
              <a:defRPr sz="800" b="0">
                <a:ea typeface="SimSun" panose="02010600030101010101" pitchFamily="2" charset="-122"/>
              </a:defRPr>
            </a:lvl1pPr>
          </a:lstStyle>
          <a:p>
            <a:pPr defTabSz="914400" eaLnBrk="1" hangingPunct="1"/>
            <a:fld id="{06579A75-E292-4EAF-AA3B-F4AE7F16C22C}" type="slidenum">
              <a:rPr lang="en-US" altLang="ru-RU">
                <a:cs typeface="Arial" panose="020B0604020202020204" pitchFamily="34" charset="0"/>
              </a:rPr>
              <a:pPr defTabSz="914400" eaLnBrk="1" hangingPunct="1"/>
              <a:t>‹#›</a:t>
            </a:fld>
            <a:endParaRPr lang="en-US" altLang="ru-RU">
              <a:cs typeface="Arial" panose="020B0604020202020204" pitchFamily="34" charset="0"/>
            </a:endParaRPr>
          </a:p>
        </p:txBody>
      </p:sp>
    </p:spTree>
    <p:extLst>
      <p:ext uri="{BB962C8B-B14F-4D97-AF65-F5344CB8AC3E}">
        <p14:creationId xmlns:p14="http://schemas.microsoft.com/office/powerpoint/2010/main" val="2787585339"/>
      </p:ext>
    </p:extLst>
  </p:cSld>
  <p:clrMap bg1="lt1" tx1="dk1" bg2="lt2" tx2="dk2" accent1="accent1" accent2="accent2" accent3="accent3" accent4="accent4" accent5="accent5" accent6="accent6" hlink="hlink" folHlink="folHlink"/>
  <p:sldLayoutIdLst>
    <p:sldLayoutId id="2147486830" r:id="rId1"/>
    <p:sldLayoutId id="2147486831" r:id="rId2"/>
    <p:sldLayoutId id="2147486832" r:id="rId3"/>
    <p:sldLayoutId id="2147486833" r:id="rId4"/>
    <p:sldLayoutId id="2147486834" r:id="rId5"/>
    <p:sldLayoutId id="2147486835" r:id="rId6"/>
    <p:sldLayoutId id="2147486836" r:id="rId7"/>
    <p:sldLayoutId id="2147486837" r:id="rId8"/>
    <p:sldLayoutId id="2147486838" r:id="rId9"/>
    <p:sldLayoutId id="2147486839" r:id="rId10"/>
    <p:sldLayoutId id="2147486840" r:id="rId11"/>
    <p:sldLayoutId id="2147486841" r:id="rId12"/>
  </p:sldLayoutIdLst>
  <p:hf hdr="0" ftr="0" dt="0"/>
  <p:txStyles>
    <p:titleStyle>
      <a:lvl1pPr algn="l" rtl="0" fontAlgn="base">
        <a:lnSpc>
          <a:spcPct val="90000"/>
        </a:lnSpc>
        <a:spcBef>
          <a:spcPct val="0"/>
        </a:spcBef>
        <a:spcAft>
          <a:spcPct val="0"/>
        </a:spcAft>
        <a:defRPr sz="2200" kern="1200">
          <a:solidFill>
            <a:schemeClr val="hlink"/>
          </a:solidFill>
          <a:latin typeface="+mj-lt"/>
          <a:ea typeface="+mj-ea"/>
          <a:cs typeface="+mj-cs"/>
        </a:defRPr>
      </a:lvl1pPr>
      <a:lvl2pPr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9pPr>
    </p:titleStyle>
    <p:bodyStyle>
      <a:lvl1pPr marL="173038" indent="-173038" algn="l" rtl="0" fontAlgn="base">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n-ea"/>
          <a:cs typeface="+mn-cs"/>
        </a:defRPr>
      </a:lvl1pPr>
      <a:lvl2pPr marL="509588" indent="-163513" algn="l" rtl="0" fontAlgn="base">
        <a:spcBef>
          <a:spcPct val="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2pPr>
      <a:lvl3pPr marL="855663" indent="-173038" algn="l" rtl="0" fontAlgn="base">
        <a:spcBef>
          <a:spcPct val="0"/>
        </a:spcBef>
        <a:spcAft>
          <a:spcPct val="0"/>
        </a:spcAft>
        <a:buClr>
          <a:schemeClr val="tx1"/>
        </a:buClr>
        <a:buChar char="•"/>
        <a:defRPr sz="1600" kern="1200">
          <a:solidFill>
            <a:schemeClr val="tx1"/>
          </a:solidFill>
          <a:latin typeface="+mn-lt"/>
          <a:ea typeface="+mn-ea"/>
          <a:cs typeface="+mn-cs"/>
        </a:defRPr>
      </a:lvl3pPr>
      <a:lvl4pPr marL="1203325" indent="-173038" algn="l" rtl="0" fontAlgn="base">
        <a:spcBef>
          <a:spcPct val="20000"/>
        </a:spcBef>
        <a:spcAft>
          <a:spcPct val="0"/>
        </a:spcAft>
        <a:buClr>
          <a:schemeClr val="bg1"/>
        </a:buClr>
        <a:defRPr sz="1600" kern="1200">
          <a:solidFill>
            <a:schemeClr val="bg1"/>
          </a:solidFill>
          <a:latin typeface="+mn-lt"/>
          <a:ea typeface="+mn-ea"/>
          <a:cs typeface="+mn-cs"/>
        </a:defRPr>
      </a:lvl4pPr>
      <a:lvl5pPr marL="1539875" indent="-163513" algn="l" rtl="0" fontAlgn="base">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blue-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80400" y="227013"/>
            <a:ext cx="5873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p:txBody>
      </p:sp>
      <p:sp>
        <p:nvSpPr>
          <p:cNvPr id="1028"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200">
              <a:solidFill>
                <a:srgbClr val="00B2EF"/>
              </a:solidFill>
              <a:ea typeface="+mn-ea"/>
              <a:cs typeface="+mn-cs"/>
            </a:endParaRPr>
          </a:p>
        </p:txBody>
      </p:sp>
      <p:sp>
        <p:nvSpPr>
          <p:cNvPr id="1029"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lnSpc>
                <a:spcPct val="90000"/>
              </a:lnSpc>
              <a:defRPr sz="2200">
                <a:solidFill>
                  <a:schemeClr val="hlink"/>
                </a:solidFill>
                <a:latin typeface="Arial" panose="020B0604020202020204" pitchFamily="34" charset="0"/>
              </a:defRPr>
            </a:lvl1pPr>
            <a:lvl2pPr marL="742950" indent="-285750">
              <a:lnSpc>
                <a:spcPct val="90000"/>
              </a:lnSpc>
              <a:defRPr sz="2200">
                <a:solidFill>
                  <a:schemeClr val="hlink"/>
                </a:solidFill>
                <a:latin typeface="Arial" panose="020B0604020202020204" pitchFamily="34" charset="0"/>
              </a:defRPr>
            </a:lvl2pPr>
            <a:lvl3pPr marL="1143000" indent="-228600">
              <a:lnSpc>
                <a:spcPct val="90000"/>
              </a:lnSpc>
              <a:defRPr sz="2200">
                <a:solidFill>
                  <a:schemeClr val="hlink"/>
                </a:solidFill>
                <a:latin typeface="Arial" panose="020B0604020202020204" pitchFamily="34" charset="0"/>
              </a:defRPr>
            </a:lvl3pPr>
            <a:lvl4pPr marL="1600200" indent="-228600">
              <a:lnSpc>
                <a:spcPct val="90000"/>
              </a:lnSpc>
              <a:defRPr sz="2200">
                <a:solidFill>
                  <a:schemeClr val="hlink"/>
                </a:solidFill>
                <a:latin typeface="Arial" panose="020B0604020202020204" pitchFamily="34" charset="0"/>
              </a:defRPr>
            </a:lvl4pPr>
            <a:lvl5pPr marL="2057400" indent="-228600">
              <a:lnSpc>
                <a:spcPct val="90000"/>
              </a:lnSpc>
              <a:defRPr sz="2200">
                <a:solidFill>
                  <a:schemeClr val="hlink"/>
                </a:solidFill>
                <a:latin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9pPr>
          </a:lstStyle>
          <a:p>
            <a:pPr algn="r" defTabSz="914400" eaLnBrk="1" hangingPunct="1">
              <a:lnSpc>
                <a:spcPct val="100000"/>
              </a:lnSpc>
              <a:defRPr/>
            </a:pPr>
            <a:r>
              <a:rPr lang="en-US" altLang="ru-RU" sz="800" smtClean="0">
                <a:solidFill>
                  <a:srgbClr val="FFFFFF"/>
                </a:solidFill>
                <a:ea typeface="+mn-ea"/>
                <a:cs typeface="+mn-cs"/>
              </a:rPr>
              <a:t>© 201</a:t>
            </a:r>
            <a:r>
              <a:rPr lang="ru-RU" altLang="ru-RU" sz="800" smtClean="0">
                <a:solidFill>
                  <a:srgbClr val="FFFFFF"/>
                </a:solidFill>
                <a:ea typeface="+mn-ea"/>
                <a:cs typeface="+mn-cs"/>
              </a:rPr>
              <a:t>5</a:t>
            </a:r>
            <a:r>
              <a:rPr lang="en-US" altLang="ru-RU" sz="800" smtClean="0">
                <a:solidFill>
                  <a:srgbClr val="FFFFFF"/>
                </a:solidFill>
                <a:ea typeface="+mn-ea"/>
                <a:cs typeface="+mn-cs"/>
              </a:rPr>
              <a:t> IBM Corporation</a:t>
            </a:r>
            <a:endParaRPr lang="en-US" altLang="ru-RU" sz="1800" smtClean="0">
              <a:solidFill>
                <a:srgbClr val="FFFFFF"/>
              </a:solidFill>
              <a:ea typeface="+mn-ea"/>
              <a:cs typeface="+mn-cs"/>
            </a:endParaRPr>
          </a:p>
        </p:txBody>
      </p:sp>
      <p:sp>
        <p:nvSpPr>
          <p:cNvPr id="67591" name="Rectangle 7"/>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lnSpc>
                <a:spcPct val="100000"/>
              </a:lnSpc>
              <a:defRPr sz="800">
                <a:solidFill>
                  <a:schemeClr val="tx1"/>
                </a:solidFill>
                <a:cs typeface="Arial" panose="020B0604020202020204" pitchFamily="34" charset="0"/>
              </a:defRPr>
            </a:lvl1pPr>
          </a:lstStyle>
          <a:p>
            <a:pPr defTabSz="914400">
              <a:defRPr/>
            </a:pPr>
            <a:fld id="{F26970DD-8F12-4041-9AF8-3153B0ABC5AF}" type="slidenum">
              <a:rPr lang="en-US" altLang="ru-RU">
                <a:solidFill>
                  <a:srgbClr val="FFFFFF"/>
                </a:solidFill>
                <a:ea typeface="+mn-ea"/>
              </a:rPr>
              <a:pPr defTabSz="914400">
                <a:defRPr/>
              </a:pPr>
              <a:t>‹#›</a:t>
            </a:fld>
            <a:endParaRPr lang="en-US" altLang="ru-RU">
              <a:solidFill>
                <a:srgbClr val="FFFFFF"/>
              </a:solidFill>
              <a:ea typeface="+mn-ea"/>
            </a:endParaRPr>
          </a:p>
        </p:txBody>
      </p:sp>
      <p:sp>
        <p:nvSpPr>
          <p:cNvPr id="67592" name="Rectangle 8"/>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lnSpc>
                <a:spcPct val="100000"/>
              </a:lnSpc>
              <a:defRPr sz="800">
                <a:solidFill>
                  <a:schemeClr val="tx1"/>
                </a:solidFill>
                <a:cs typeface="Arial" panose="020B0604020202020204" pitchFamily="34" charset="0"/>
              </a:defRPr>
            </a:lvl1pPr>
          </a:lstStyle>
          <a:p>
            <a:pPr defTabSz="914400">
              <a:defRPr/>
            </a:pPr>
            <a:r>
              <a:rPr lang="en-US" altLang="ru-RU">
                <a:solidFill>
                  <a:srgbClr val="FFFFFF"/>
                </a:solidFill>
                <a:ea typeface="+mn-ea"/>
              </a:rPr>
              <a:t>IBM Confidential</a:t>
            </a:r>
          </a:p>
        </p:txBody>
      </p:sp>
      <p:sp>
        <p:nvSpPr>
          <p:cNvPr id="67593" name="Rectangle 9"/>
          <p:cNvSpPr>
            <a:spLocks noGrp="1" noChangeArrowheads="1"/>
          </p:cNvSpPr>
          <p:nvPr>
            <p:ph type="dt" sz="half" idx="2"/>
          </p:nvPr>
        </p:nvSpPr>
        <p:spPr bwMode="auto">
          <a:xfrm>
            <a:off x="549275" y="6537325"/>
            <a:ext cx="10048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lnSpc>
                <a:spcPct val="100000"/>
              </a:lnSpc>
              <a:defRPr sz="800">
                <a:solidFill>
                  <a:schemeClr val="tx1"/>
                </a:solidFill>
                <a:cs typeface="Arial" panose="020B0604020202020204" pitchFamily="34" charset="0"/>
              </a:defRPr>
            </a:lvl1pPr>
          </a:lstStyle>
          <a:p>
            <a:pPr defTabSz="914400">
              <a:defRPr/>
            </a:pPr>
            <a:fld id="{0C3533C8-8073-4851-8E54-A87D25003553}" type="datetime3">
              <a:rPr lang="en-US" altLang="ru-RU">
                <a:solidFill>
                  <a:srgbClr val="FFFFFF"/>
                </a:solidFill>
                <a:ea typeface="+mn-ea"/>
              </a:rPr>
              <a:pPr defTabSz="914400">
                <a:defRPr/>
              </a:pPr>
              <a:t>1 July 2015</a:t>
            </a:fld>
            <a:endParaRPr lang="en-US" altLang="ru-RU">
              <a:solidFill>
                <a:srgbClr val="FFFFFF"/>
              </a:solidFill>
              <a:ea typeface="+mn-ea"/>
            </a:endParaRPr>
          </a:p>
        </p:txBody>
      </p:sp>
      <p:sp>
        <p:nvSpPr>
          <p:cNvPr id="1033" name="Rectangle 13"/>
          <p:cNvSpPr>
            <a:spLocks noGrp="1" noChangeArrowheads="1"/>
          </p:cNvSpPr>
          <p:nvPr>
            <p:ph type="title"/>
          </p:nvPr>
        </p:nvSpPr>
        <p:spPr bwMode="auto">
          <a:xfrm>
            <a:off x="182563" y="593725"/>
            <a:ext cx="8686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title style</a:t>
            </a:r>
          </a:p>
        </p:txBody>
      </p:sp>
    </p:spTree>
    <p:extLst>
      <p:ext uri="{BB962C8B-B14F-4D97-AF65-F5344CB8AC3E}">
        <p14:creationId xmlns:p14="http://schemas.microsoft.com/office/powerpoint/2010/main" val="1914556071"/>
      </p:ext>
    </p:extLst>
  </p:cSld>
  <p:clrMap bg1="dk2" tx1="lt1" bg2="dk1" tx2="lt2" accent1="accent1" accent2="accent2" accent3="accent3" accent4="accent4" accent5="accent5" accent6="accent6" hlink="hlink" folHlink="folHlink"/>
  <p:sldLayoutIdLst>
    <p:sldLayoutId id="2147486845" r:id="rId1"/>
    <p:sldLayoutId id="2147486846" r:id="rId2"/>
    <p:sldLayoutId id="2147486847" r:id="rId3"/>
    <p:sldLayoutId id="2147486848" r:id="rId4"/>
    <p:sldLayoutId id="2147486849" r:id="rId5"/>
    <p:sldLayoutId id="2147486850" r:id="rId6"/>
    <p:sldLayoutId id="2147486851" r:id="rId7"/>
    <p:sldLayoutId id="2147486852" r:id="rId8"/>
    <p:sldLayoutId id="2147486853" r:id="rId9"/>
    <p:sldLayoutId id="2147486854" r:id="rId10"/>
    <p:sldLayoutId id="2147486855" r:id="rId11"/>
  </p:sldLayoutIdLst>
  <p:hf hdr="0" ftr="0" dt="0"/>
  <p:txStyles>
    <p:titleStyle>
      <a:lvl1pPr algn="l" rtl="0" eaLnBrk="0" fontAlgn="base" hangingPunct="0">
        <a:lnSpc>
          <a:spcPct val="90000"/>
        </a:lnSpc>
        <a:spcBef>
          <a:spcPct val="0"/>
        </a:spcBef>
        <a:spcAft>
          <a:spcPct val="0"/>
        </a:spcAft>
        <a:defRPr sz="2200" kern="1200">
          <a:solidFill>
            <a:schemeClr val="tx2"/>
          </a:solidFill>
          <a:latin typeface="+mj-lt"/>
          <a:ea typeface="+mj-ea"/>
          <a:cs typeface="+mj-cs"/>
        </a:defRPr>
      </a:lvl1pPr>
      <a:lvl2pPr algn="l" rtl="0" eaLnBrk="0" fontAlgn="base" hangingPunct="0">
        <a:lnSpc>
          <a:spcPct val="90000"/>
        </a:lnSpc>
        <a:spcBef>
          <a:spcPct val="0"/>
        </a:spcBef>
        <a:spcAft>
          <a:spcPct val="0"/>
        </a:spcAft>
        <a:defRPr sz="22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2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2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200">
          <a:solidFill>
            <a:schemeClr val="tx2"/>
          </a:solidFill>
          <a:latin typeface="Arial" panose="020B0604020202020204" pitchFamily="34" charset="0"/>
        </a:defRPr>
      </a:lvl5pPr>
      <a:lvl6pPr marL="457200" algn="l" rtl="0" fontAlgn="base">
        <a:lnSpc>
          <a:spcPct val="90000"/>
        </a:lnSpc>
        <a:spcBef>
          <a:spcPct val="0"/>
        </a:spcBef>
        <a:spcAft>
          <a:spcPct val="0"/>
        </a:spcAft>
        <a:defRPr sz="2200">
          <a:solidFill>
            <a:schemeClr val="tx2"/>
          </a:solidFill>
          <a:latin typeface="Arial" panose="020B0604020202020204" pitchFamily="34" charset="0"/>
        </a:defRPr>
      </a:lvl6pPr>
      <a:lvl7pPr marL="914400" algn="l" rtl="0" fontAlgn="base">
        <a:lnSpc>
          <a:spcPct val="90000"/>
        </a:lnSpc>
        <a:spcBef>
          <a:spcPct val="0"/>
        </a:spcBef>
        <a:spcAft>
          <a:spcPct val="0"/>
        </a:spcAft>
        <a:defRPr sz="2200">
          <a:solidFill>
            <a:schemeClr val="tx2"/>
          </a:solidFill>
          <a:latin typeface="Arial" panose="020B0604020202020204" pitchFamily="34" charset="0"/>
        </a:defRPr>
      </a:lvl7pPr>
      <a:lvl8pPr marL="1371600" algn="l" rtl="0" fontAlgn="base">
        <a:lnSpc>
          <a:spcPct val="90000"/>
        </a:lnSpc>
        <a:spcBef>
          <a:spcPct val="0"/>
        </a:spcBef>
        <a:spcAft>
          <a:spcPct val="0"/>
        </a:spcAft>
        <a:defRPr sz="2200">
          <a:solidFill>
            <a:schemeClr val="tx2"/>
          </a:solidFill>
          <a:latin typeface="Arial" panose="020B0604020202020204" pitchFamily="34" charset="0"/>
        </a:defRPr>
      </a:lvl8pPr>
      <a:lvl9pPr marL="1828800" algn="l" rtl="0" fontAlgn="base">
        <a:lnSpc>
          <a:spcPct val="90000"/>
        </a:lnSpc>
        <a:spcBef>
          <a:spcPct val="0"/>
        </a:spcBef>
        <a:spcAft>
          <a:spcPct val="0"/>
        </a:spcAft>
        <a:defRPr sz="2200">
          <a:solidFill>
            <a:schemeClr val="tx2"/>
          </a:solidFill>
          <a:latin typeface="Arial" panose="020B0604020202020204" pitchFamily="34" charset="0"/>
        </a:defRPr>
      </a:lvl9pPr>
    </p:titleStyle>
    <p:body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n-ea"/>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n-ea"/>
          <a:cs typeface="+mn-cs"/>
        </a:defRPr>
      </a:lvl3pPr>
      <a:lvl4pPr marL="1203325" indent="-173038" algn="l" rtl="0" eaLnBrk="0" fontAlgn="base" hangingPunct="0">
        <a:spcBef>
          <a:spcPct val="20000"/>
        </a:spcBef>
        <a:spcAft>
          <a:spcPct val="0"/>
        </a:spcAft>
        <a:buClr>
          <a:schemeClr val="bg1"/>
        </a:buClr>
        <a:defRPr sz="1600" kern="1200">
          <a:solidFill>
            <a:schemeClr val="bg1"/>
          </a:solidFill>
          <a:latin typeface="+mn-lt"/>
          <a:ea typeface="+mn-ea"/>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blue-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80400" y="227013"/>
            <a:ext cx="5873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p:txBody>
      </p:sp>
      <p:sp>
        <p:nvSpPr>
          <p:cNvPr id="1028"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2200">
              <a:solidFill>
                <a:srgbClr val="00B2EF"/>
              </a:solidFill>
              <a:ea typeface="+mn-ea"/>
              <a:cs typeface="+mn-cs"/>
            </a:endParaRPr>
          </a:p>
        </p:txBody>
      </p:sp>
      <p:sp>
        <p:nvSpPr>
          <p:cNvPr id="1029"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lnSpc>
                <a:spcPct val="90000"/>
              </a:lnSpc>
              <a:defRPr sz="2200">
                <a:solidFill>
                  <a:schemeClr val="hlink"/>
                </a:solidFill>
                <a:latin typeface="Arial" panose="020B0604020202020204" pitchFamily="34" charset="0"/>
              </a:defRPr>
            </a:lvl1pPr>
            <a:lvl2pPr marL="742950" indent="-285750">
              <a:lnSpc>
                <a:spcPct val="90000"/>
              </a:lnSpc>
              <a:defRPr sz="2200">
                <a:solidFill>
                  <a:schemeClr val="hlink"/>
                </a:solidFill>
                <a:latin typeface="Arial" panose="020B0604020202020204" pitchFamily="34" charset="0"/>
              </a:defRPr>
            </a:lvl2pPr>
            <a:lvl3pPr marL="1143000" indent="-228600">
              <a:lnSpc>
                <a:spcPct val="90000"/>
              </a:lnSpc>
              <a:defRPr sz="2200">
                <a:solidFill>
                  <a:schemeClr val="hlink"/>
                </a:solidFill>
                <a:latin typeface="Arial" panose="020B0604020202020204" pitchFamily="34" charset="0"/>
              </a:defRPr>
            </a:lvl3pPr>
            <a:lvl4pPr marL="1600200" indent="-228600">
              <a:lnSpc>
                <a:spcPct val="90000"/>
              </a:lnSpc>
              <a:defRPr sz="2200">
                <a:solidFill>
                  <a:schemeClr val="hlink"/>
                </a:solidFill>
                <a:latin typeface="Arial" panose="020B0604020202020204" pitchFamily="34" charset="0"/>
              </a:defRPr>
            </a:lvl4pPr>
            <a:lvl5pPr marL="2057400" indent="-228600">
              <a:lnSpc>
                <a:spcPct val="90000"/>
              </a:lnSpc>
              <a:defRPr sz="2200">
                <a:solidFill>
                  <a:schemeClr val="hlink"/>
                </a:solidFill>
                <a:latin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defRPr>
            </a:lvl9pPr>
          </a:lstStyle>
          <a:p>
            <a:pPr algn="r" defTabSz="914400" eaLnBrk="1" hangingPunct="1">
              <a:lnSpc>
                <a:spcPct val="100000"/>
              </a:lnSpc>
              <a:defRPr/>
            </a:pPr>
            <a:r>
              <a:rPr lang="en-US" altLang="ru-RU" sz="800" smtClean="0">
                <a:solidFill>
                  <a:srgbClr val="FFFFFF"/>
                </a:solidFill>
                <a:ea typeface="+mn-ea"/>
                <a:cs typeface="+mn-cs"/>
              </a:rPr>
              <a:t>© 201</a:t>
            </a:r>
            <a:r>
              <a:rPr lang="ru-RU" altLang="ru-RU" sz="800" smtClean="0">
                <a:solidFill>
                  <a:srgbClr val="FFFFFF"/>
                </a:solidFill>
                <a:ea typeface="+mn-ea"/>
                <a:cs typeface="+mn-cs"/>
              </a:rPr>
              <a:t>5</a:t>
            </a:r>
            <a:r>
              <a:rPr lang="en-US" altLang="ru-RU" sz="800" smtClean="0">
                <a:solidFill>
                  <a:srgbClr val="FFFFFF"/>
                </a:solidFill>
                <a:ea typeface="+mn-ea"/>
                <a:cs typeface="+mn-cs"/>
              </a:rPr>
              <a:t> IBM Corporation</a:t>
            </a:r>
            <a:endParaRPr lang="en-US" altLang="ru-RU" sz="1800" smtClean="0">
              <a:solidFill>
                <a:srgbClr val="FFFFFF"/>
              </a:solidFill>
              <a:ea typeface="+mn-ea"/>
              <a:cs typeface="+mn-cs"/>
            </a:endParaRPr>
          </a:p>
        </p:txBody>
      </p:sp>
      <p:sp>
        <p:nvSpPr>
          <p:cNvPr id="67591" name="Rectangle 7"/>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defRPr sz="800">
                <a:solidFill>
                  <a:schemeClr val="tx1"/>
                </a:solidFill>
                <a:cs typeface="Arial" panose="020B0604020202020204" pitchFamily="34" charset="0"/>
              </a:defRPr>
            </a:lvl1pPr>
          </a:lstStyle>
          <a:p>
            <a:pPr defTabSz="914400"/>
            <a:fld id="{17A70491-480F-41A1-BAA3-39E8BB6036E8}" type="slidenum">
              <a:rPr lang="en-US" altLang="ru-RU">
                <a:solidFill>
                  <a:srgbClr val="FFFFFF"/>
                </a:solidFill>
                <a:ea typeface="+mn-ea"/>
              </a:rPr>
              <a:pPr defTabSz="914400"/>
              <a:t>‹#›</a:t>
            </a:fld>
            <a:endParaRPr lang="en-US" altLang="ru-RU">
              <a:solidFill>
                <a:srgbClr val="FFFFFF"/>
              </a:solidFill>
              <a:ea typeface="+mn-ea"/>
            </a:endParaRPr>
          </a:p>
        </p:txBody>
      </p:sp>
      <p:sp>
        <p:nvSpPr>
          <p:cNvPr id="67592" name="Rectangle 8"/>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lnSpc>
                <a:spcPct val="100000"/>
              </a:lnSpc>
              <a:defRPr sz="800">
                <a:solidFill>
                  <a:schemeClr val="tx1"/>
                </a:solidFill>
                <a:latin typeface="Arial" panose="020B0604020202020204" pitchFamily="34" charset="0"/>
                <a:cs typeface="Arial" panose="020B0604020202020204" pitchFamily="34" charset="0"/>
              </a:defRPr>
            </a:lvl1pPr>
          </a:lstStyle>
          <a:p>
            <a:pPr defTabSz="914400">
              <a:defRPr/>
            </a:pPr>
            <a:r>
              <a:rPr lang="en-US" altLang="ru-RU">
                <a:solidFill>
                  <a:srgbClr val="FFFFFF"/>
                </a:solidFill>
                <a:ea typeface="+mn-ea"/>
              </a:rPr>
              <a:t>IBM Confidential</a:t>
            </a:r>
          </a:p>
        </p:txBody>
      </p:sp>
      <p:sp>
        <p:nvSpPr>
          <p:cNvPr id="67593" name="Rectangle 9"/>
          <p:cNvSpPr>
            <a:spLocks noGrp="1" noChangeArrowheads="1"/>
          </p:cNvSpPr>
          <p:nvPr>
            <p:ph type="dt" sz="half" idx="2"/>
          </p:nvPr>
        </p:nvSpPr>
        <p:spPr bwMode="auto">
          <a:xfrm>
            <a:off x="549275" y="6537325"/>
            <a:ext cx="10048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1" hangingPunct="1">
              <a:lnSpc>
                <a:spcPct val="100000"/>
              </a:lnSpc>
              <a:defRPr sz="800">
                <a:solidFill>
                  <a:schemeClr val="tx1"/>
                </a:solidFill>
                <a:latin typeface="Arial" panose="020B0604020202020204" pitchFamily="34" charset="0"/>
                <a:cs typeface="Arial" panose="020B0604020202020204" pitchFamily="34" charset="0"/>
              </a:defRPr>
            </a:lvl1pPr>
          </a:lstStyle>
          <a:p>
            <a:pPr defTabSz="914400">
              <a:defRPr/>
            </a:pPr>
            <a:fld id="{09A77F51-C32C-4798-BA21-7605AA0E3EA9}" type="datetime3">
              <a:rPr lang="en-US" altLang="ru-RU">
                <a:solidFill>
                  <a:srgbClr val="FFFFFF"/>
                </a:solidFill>
                <a:ea typeface="+mn-ea"/>
              </a:rPr>
              <a:pPr defTabSz="914400">
                <a:defRPr/>
              </a:pPr>
              <a:t>1 July 2015</a:t>
            </a:fld>
            <a:endParaRPr lang="en-US" altLang="ru-RU">
              <a:solidFill>
                <a:srgbClr val="FFFFFF"/>
              </a:solidFill>
              <a:ea typeface="+mn-ea"/>
            </a:endParaRPr>
          </a:p>
        </p:txBody>
      </p:sp>
      <p:sp>
        <p:nvSpPr>
          <p:cNvPr id="1033" name="Rectangle 13"/>
          <p:cNvSpPr>
            <a:spLocks noGrp="1" noChangeArrowheads="1"/>
          </p:cNvSpPr>
          <p:nvPr>
            <p:ph type="title"/>
          </p:nvPr>
        </p:nvSpPr>
        <p:spPr bwMode="auto">
          <a:xfrm>
            <a:off x="182563" y="593725"/>
            <a:ext cx="86868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title style</a:t>
            </a:r>
          </a:p>
        </p:txBody>
      </p:sp>
    </p:spTree>
    <p:extLst>
      <p:ext uri="{BB962C8B-B14F-4D97-AF65-F5344CB8AC3E}">
        <p14:creationId xmlns:p14="http://schemas.microsoft.com/office/powerpoint/2010/main" val="517250013"/>
      </p:ext>
    </p:extLst>
  </p:cSld>
  <p:clrMap bg1="dk2" tx1="lt1" bg2="dk1" tx2="lt2" accent1="accent1" accent2="accent2" accent3="accent3" accent4="accent4" accent5="accent5" accent6="accent6" hlink="hlink" folHlink="folHlink"/>
  <p:sldLayoutIdLst>
    <p:sldLayoutId id="2147486857" r:id="rId1"/>
    <p:sldLayoutId id="2147486858"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Lst>
  <p:transition spd="slow" advClick="0" advTm="7000">
    <p:split orient="vert"/>
  </p:transition>
  <p:hf hdr="0" ftr="0" dt="0"/>
  <p:txStyles>
    <p:titleStyle>
      <a:lvl1pPr algn="l" rtl="0" eaLnBrk="0" fontAlgn="base" hangingPunct="0">
        <a:lnSpc>
          <a:spcPct val="90000"/>
        </a:lnSpc>
        <a:spcBef>
          <a:spcPct val="0"/>
        </a:spcBef>
        <a:spcAft>
          <a:spcPct val="0"/>
        </a:spcAft>
        <a:defRPr sz="2200" kern="1200">
          <a:solidFill>
            <a:schemeClr val="tx2"/>
          </a:solidFill>
          <a:latin typeface="+mj-lt"/>
          <a:ea typeface="+mj-ea"/>
          <a:cs typeface="+mj-cs"/>
        </a:defRPr>
      </a:lvl1pPr>
      <a:lvl2pPr algn="l" rtl="0" eaLnBrk="0" fontAlgn="base" hangingPunct="0">
        <a:lnSpc>
          <a:spcPct val="90000"/>
        </a:lnSpc>
        <a:spcBef>
          <a:spcPct val="0"/>
        </a:spcBef>
        <a:spcAft>
          <a:spcPct val="0"/>
        </a:spcAft>
        <a:defRPr sz="22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2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2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200">
          <a:solidFill>
            <a:schemeClr val="tx2"/>
          </a:solidFill>
          <a:latin typeface="Arial" panose="020B0604020202020204" pitchFamily="34" charset="0"/>
        </a:defRPr>
      </a:lvl5pPr>
      <a:lvl6pPr marL="457200" algn="l" rtl="0" fontAlgn="base">
        <a:lnSpc>
          <a:spcPct val="90000"/>
        </a:lnSpc>
        <a:spcBef>
          <a:spcPct val="0"/>
        </a:spcBef>
        <a:spcAft>
          <a:spcPct val="0"/>
        </a:spcAft>
        <a:defRPr sz="2200">
          <a:solidFill>
            <a:schemeClr val="tx2"/>
          </a:solidFill>
          <a:latin typeface="Arial" panose="020B0604020202020204" pitchFamily="34" charset="0"/>
        </a:defRPr>
      </a:lvl6pPr>
      <a:lvl7pPr marL="914400" algn="l" rtl="0" fontAlgn="base">
        <a:lnSpc>
          <a:spcPct val="90000"/>
        </a:lnSpc>
        <a:spcBef>
          <a:spcPct val="0"/>
        </a:spcBef>
        <a:spcAft>
          <a:spcPct val="0"/>
        </a:spcAft>
        <a:defRPr sz="2200">
          <a:solidFill>
            <a:schemeClr val="tx2"/>
          </a:solidFill>
          <a:latin typeface="Arial" panose="020B0604020202020204" pitchFamily="34" charset="0"/>
        </a:defRPr>
      </a:lvl7pPr>
      <a:lvl8pPr marL="1371600" algn="l" rtl="0" fontAlgn="base">
        <a:lnSpc>
          <a:spcPct val="90000"/>
        </a:lnSpc>
        <a:spcBef>
          <a:spcPct val="0"/>
        </a:spcBef>
        <a:spcAft>
          <a:spcPct val="0"/>
        </a:spcAft>
        <a:defRPr sz="2200">
          <a:solidFill>
            <a:schemeClr val="tx2"/>
          </a:solidFill>
          <a:latin typeface="Arial" panose="020B0604020202020204" pitchFamily="34" charset="0"/>
        </a:defRPr>
      </a:lvl8pPr>
      <a:lvl9pPr marL="1828800" algn="l" rtl="0" fontAlgn="base">
        <a:lnSpc>
          <a:spcPct val="90000"/>
        </a:lnSpc>
        <a:spcBef>
          <a:spcPct val="0"/>
        </a:spcBef>
        <a:spcAft>
          <a:spcPct val="0"/>
        </a:spcAft>
        <a:defRPr sz="2200">
          <a:solidFill>
            <a:schemeClr val="tx2"/>
          </a:solidFill>
          <a:latin typeface="Arial" panose="020B0604020202020204" pitchFamily="34" charset="0"/>
        </a:defRPr>
      </a:lvl9pPr>
    </p:titleStyle>
    <p:bodyStyle>
      <a:lvl1pPr marL="173038" indent="-173038" algn="l" rtl="0" eaLnBrk="0" fontAlgn="base" hangingPunct="0">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n-ea"/>
          <a:cs typeface="+mn-cs"/>
        </a:defRPr>
      </a:lvl1pPr>
      <a:lvl2pPr marL="509588" indent="-163513" algn="l" rtl="0" eaLnBrk="0" fontAlgn="base" hangingPunct="0">
        <a:spcBef>
          <a:spcPct val="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2pPr>
      <a:lvl3pPr marL="855663" indent="-173038" algn="l" rtl="0" eaLnBrk="0" fontAlgn="base" hangingPunct="0">
        <a:spcBef>
          <a:spcPct val="0"/>
        </a:spcBef>
        <a:spcAft>
          <a:spcPct val="0"/>
        </a:spcAft>
        <a:buClr>
          <a:schemeClr val="tx1"/>
        </a:buClr>
        <a:buChar char="•"/>
        <a:defRPr sz="1600" kern="1200">
          <a:solidFill>
            <a:schemeClr val="tx1"/>
          </a:solidFill>
          <a:latin typeface="+mn-lt"/>
          <a:ea typeface="+mn-ea"/>
          <a:cs typeface="+mn-cs"/>
        </a:defRPr>
      </a:lvl3pPr>
      <a:lvl4pPr marL="1203325" indent="-173038" algn="l" rtl="0" eaLnBrk="0" fontAlgn="base" hangingPunct="0">
        <a:spcBef>
          <a:spcPct val="20000"/>
        </a:spcBef>
        <a:spcAft>
          <a:spcPct val="0"/>
        </a:spcAft>
        <a:buClr>
          <a:schemeClr val="bg1"/>
        </a:buClr>
        <a:defRPr sz="1600" kern="1200">
          <a:solidFill>
            <a:schemeClr val="bg1"/>
          </a:solidFill>
          <a:latin typeface="+mn-lt"/>
          <a:ea typeface="+mn-ea"/>
          <a:cs typeface="+mn-cs"/>
        </a:defRPr>
      </a:lvl4pPr>
      <a:lvl5pPr marL="1539875" indent="-163513" algn="l" rtl="0" eaLnBrk="0" fontAlgn="base" hangingPunct="0">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4" descr="IBM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pic>
        <p:nvPicPr>
          <p:cNvPr id="3076" name="Picture 1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3078"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7" name="TextBox 3"/>
          <p:cNvSpPr txBox="1"/>
          <p:nvPr userDrawn="1"/>
        </p:nvSpPr>
        <p:spPr>
          <a:xfrm>
            <a:off x="7635875" y="6608763"/>
            <a:ext cx="1941513" cy="246062"/>
          </a:xfrm>
          <a:prstGeom prst="rect">
            <a:avLst/>
          </a:prstGeom>
          <a:noFill/>
        </p:spPr>
        <p:txBody>
          <a:bodyPr>
            <a:spAutoFit/>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ctr" defTabSz="914400" eaLnBrk="1" hangingPunct="1">
              <a:defRPr/>
            </a:pPr>
            <a:r>
              <a:rPr lang="en-US" sz="1000" b="1" smtClean="0">
                <a:solidFill>
                  <a:srgbClr val="7F7F7F"/>
                </a:solidFill>
                <a:latin typeface="Arial" panose="020B0604020202020204" pitchFamily="34" charset="0"/>
                <a:cs typeface="+mn-cs"/>
              </a:rPr>
              <a:t>  </a:t>
            </a:r>
          </a:p>
        </p:txBody>
      </p:sp>
      <p:sp>
        <p:nvSpPr>
          <p:cNvPr id="18" name="Rectangle 5"/>
          <p:cNvSpPr txBox="1">
            <a:spLocks noGrp="1" noChangeArrowheads="1"/>
          </p:cNvSpPr>
          <p:nvPr userDrawn="1"/>
        </p:nvSpPr>
        <p:spPr bwMode="auto">
          <a:xfrm>
            <a:off x="7700963" y="6637338"/>
            <a:ext cx="1443037" cy="188912"/>
          </a:xfrm>
          <a:prstGeom prst="rect">
            <a:avLst/>
          </a:prstGeom>
          <a:noFill/>
          <a:ln>
            <a:miter lim="800000"/>
            <a:headEnd/>
            <a:tailEnd/>
          </a:ln>
          <a:extLst/>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sz="800" smtClean="0">
                <a:latin typeface="Arial" panose="020B0604020202020204" pitchFamily="34" charset="0"/>
                <a:cs typeface="+mn-cs"/>
              </a:rPr>
              <a:t>© 2014 IBM Corporation</a:t>
            </a:r>
          </a:p>
        </p:txBody>
      </p:sp>
      <p:sp>
        <p:nvSpPr>
          <p:cNvPr id="19" name="Slide Number Placeholder 3"/>
          <p:cNvSpPr txBox="1">
            <a:spLocks noGrp="1"/>
          </p:cNvSpPr>
          <p:nvPr userDrawn="1"/>
        </p:nvSpPr>
        <p:spPr bwMode="auto">
          <a:xfrm>
            <a:off x="0" y="6619875"/>
            <a:ext cx="358775" cy="223838"/>
          </a:xfrm>
          <a:prstGeom prst="rect">
            <a:avLst/>
          </a:prstGeom>
          <a:noFill/>
          <a:ln w="9525">
            <a:noFill/>
            <a:miter lim="800000"/>
            <a:headEnd/>
            <a:tailEnd/>
          </a:ln>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r" defTabSz="914400" eaLnBrk="1" hangingPunct="1">
              <a:defRPr/>
            </a:pPr>
            <a:fld id="{1515BD5B-3CA5-4A14-AE56-3B0260E8AF92}" type="slidenum">
              <a:rPr lang="en-US" sz="1000" smtClean="0">
                <a:cs typeface="+mn-cs"/>
              </a:rPr>
              <a:pPr algn="r" defTabSz="914400" eaLnBrk="1" hangingPunct="1">
                <a:defRPr/>
              </a:pPr>
              <a:t>‹#›</a:t>
            </a:fld>
            <a:endParaRPr lang="en-US" sz="1000" smtClean="0">
              <a:cs typeface="+mn-cs"/>
            </a:endParaRPr>
          </a:p>
        </p:txBody>
      </p:sp>
      <p:sp>
        <p:nvSpPr>
          <p:cNvPr id="3082" name="Text Box 10"/>
          <p:cNvSpPr txBox="1">
            <a:spLocks noChangeArrowheads="1"/>
          </p:cNvSpPr>
          <p:nvPr userDrawn="1"/>
        </p:nvSpPr>
        <p:spPr bwMode="auto">
          <a:xfrm>
            <a:off x="728663" y="6500813"/>
            <a:ext cx="1222375" cy="228600"/>
          </a:xfrm>
          <a:prstGeom prst="rect">
            <a:avLst/>
          </a:prstGeom>
          <a:noFill/>
          <a:ln>
            <a:noFill/>
          </a:ln>
          <a:effectLst>
            <a:prstShdw prst="shdw17" dist="17961" dir="2700000">
              <a:srgbClr val="446247"/>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00">
                <a:solidFill>
                  <a:srgbClr val="000000"/>
                </a:solidFill>
                <a:latin typeface="Cambria" panose="02040503050406030204" pitchFamily="18" charset="0"/>
                <a:ea typeface="MS PGothic" panose="020B0600070205080204" pitchFamily="34" charset="-128"/>
              </a:defRPr>
            </a:lvl1pPr>
            <a:lvl2pPr marL="742950" indent="-285750">
              <a:defRPr sz="700">
                <a:solidFill>
                  <a:srgbClr val="000000"/>
                </a:solidFill>
                <a:latin typeface="Cambria" panose="02040503050406030204" pitchFamily="18" charset="0"/>
                <a:ea typeface="MS PGothic" panose="020B0600070205080204" pitchFamily="34" charset="-128"/>
              </a:defRPr>
            </a:lvl2pPr>
            <a:lvl3pPr marL="1143000" indent="-228600">
              <a:defRPr sz="700">
                <a:solidFill>
                  <a:srgbClr val="000000"/>
                </a:solidFill>
                <a:latin typeface="Cambria" panose="02040503050406030204" pitchFamily="18" charset="0"/>
                <a:ea typeface="MS PGothic" panose="020B0600070205080204" pitchFamily="34" charset="-128"/>
              </a:defRPr>
            </a:lvl3pPr>
            <a:lvl4pPr marL="1600200" indent="-228600">
              <a:defRPr sz="700">
                <a:solidFill>
                  <a:srgbClr val="000000"/>
                </a:solidFill>
                <a:latin typeface="Cambria" panose="02040503050406030204" pitchFamily="18" charset="0"/>
                <a:ea typeface="MS PGothic" panose="020B0600070205080204" pitchFamily="34" charset="-128"/>
              </a:defRPr>
            </a:lvl4pPr>
            <a:lvl5pPr marL="2057400" indent="-22860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altLang="en-US" sz="900" b="1" smtClean="0">
                <a:cs typeface="Arial" panose="020B0604020202020204" pitchFamily="34" charset="0"/>
              </a:rPr>
              <a:t>IBM CONFIDENTIAL</a:t>
            </a:r>
          </a:p>
        </p:txBody>
      </p:sp>
    </p:spTree>
    <p:extLst>
      <p:ext uri="{BB962C8B-B14F-4D97-AF65-F5344CB8AC3E}">
        <p14:creationId xmlns:p14="http://schemas.microsoft.com/office/powerpoint/2010/main" val="53742671"/>
      </p:ext>
    </p:extLst>
  </p:cSld>
  <p:clrMap bg1="lt1" tx1="dk1" bg2="lt2" tx2="dk2" accent1="accent1" accent2="accent2" accent3="accent3" accent4="accent4" accent5="accent5" accent6="accent6" hlink="hlink" folHlink="folHlink"/>
  <p:sldLayoutIdLst>
    <p:sldLayoutId id="2147486869" r:id="rId1"/>
    <p:sldLayoutId id="2147486870" r:id="rId2"/>
    <p:sldLayoutId id="2147486871" r:id="rId3"/>
    <p:sldLayoutId id="2147486872" r:id="rId4"/>
    <p:sldLayoutId id="2147486873" r:id="rId5"/>
    <p:sldLayoutId id="2147486874" r:id="rId6"/>
    <p:sldLayoutId id="2147486875" r:id="rId7"/>
    <p:sldLayoutId id="2147486876" r:id="rId8"/>
    <p:sldLayoutId id="2147486877" r:id="rId9"/>
    <p:sldLayoutId id="2147486878" r:id="rId10"/>
    <p:sldLayoutId id="2147486879" r:id="rId11"/>
    <p:sldLayoutId id="2147486880" r:id="rId12"/>
  </p:sldLayoutIdLst>
  <p:transition>
    <p:fade/>
  </p:transition>
  <p:hf hdr="0" ftr="0" dt="0"/>
  <p:txStyles>
    <p:titleStyle>
      <a:lvl1pPr algn="l" rtl="0" eaLnBrk="0" fontAlgn="base" hangingPunct="0">
        <a:spcBef>
          <a:spcPct val="0"/>
        </a:spcBef>
        <a:spcAft>
          <a:spcPct val="0"/>
        </a:spcAft>
        <a:defRPr sz="2200">
          <a:solidFill>
            <a:schemeClr val="tx2"/>
          </a:solidFill>
          <a:latin typeface="+mj-lt"/>
          <a:ea typeface="+mj-ea"/>
          <a:cs typeface="MS PGothic" charset="0"/>
        </a:defRPr>
      </a:lvl1pPr>
      <a:lvl2pPr algn="l" rtl="0" eaLnBrk="0" fontAlgn="base" hangingPunct="0">
        <a:spcBef>
          <a:spcPct val="0"/>
        </a:spcBef>
        <a:spcAft>
          <a:spcPct val="0"/>
        </a:spcAft>
        <a:defRPr sz="22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22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22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2200">
          <a:solidFill>
            <a:schemeClr val="tx2"/>
          </a:solidFill>
          <a:latin typeface="Arial" charset="0"/>
          <a:ea typeface="MS PGothic" pitchFamily="34" charset="-128"/>
          <a:cs typeface="MS PGothic" charset="0"/>
        </a:defRPr>
      </a:lvl5pPr>
      <a:lvl6pPr marL="457200" algn="l" rtl="0" eaLnBrk="0" fontAlgn="base" hangingPunct="0">
        <a:spcBef>
          <a:spcPct val="0"/>
        </a:spcBef>
        <a:spcAft>
          <a:spcPct val="0"/>
        </a:spcAft>
        <a:defRPr sz="2200">
          <a:solidFill>
            <a:schemeClr val="tx2"/>
          </a:solidFill>
          <a:latin typeface="Arial" charset="0"/>
          <a:ea typeface="MS PGothic" pitchFamily="34" charset="-128"/>
        </a:defRPr>
      </a:lvl6pPr>
      <a:lvl7pPr marL="914400" algn="l" rtl="0" eaLnBrk="0" fontAlgn="base" hangingPunct="0">
        <a:spcBef>
          <a:spcPct val="0"/>
        </a:spcBef>
        <a:spcAft>
          <a:spcPct val="0"/>
        </a:spcAft>
        <a:defRPr sz="2200">
          <a:solidFill>
            <a:schemeClr val="tx2"/>
          </a:solidFill>
          <a:latin typeface="Arial" charset="0"/>
          <a:ea typeface="MS PGothic" pitchFamily="34" charset="-128"/>
        </a:defRPr>
      </a:lvl7pPr>
      <a:lvl8pPr marL="1371600" algn="l" rtl="0" eaLnBrk="0" fontAlgn="base" hangingPunct="0">
        <a:spcBef>
          <a:spcPct val="0"/>
        </a:spcBef>
        <a:spcAft>
          <a:spcPct val="0"/>
        </a:spcAft>
        <a:defRPr sz="2200">
          <a:solidFill>
            <a:schemeClr val="tx2"/>
          </a:solidFill>
          <a:latin typeface="Arial" charset="0"/>
          <a:ea typeface="MS PGothic" pitchFamily="34" charset="-128"/>
        </a:defRPr>
      </a:lvl8pPr>
      <a:lvl9pPr marL="1828800" algn="l" rtl="0" eaLnBrk="0" fontAlgn="base" hangingPunct="0">
        <a:spcBef>
          <a:spcPct val="0"/>
        </a:spcBef>
        <a:spcAft>
          <a:spcPct val="0"/>
        </a:spcAft>
        <a:defRPr sz="2200">
          <a:solidFill>
            <a:schemeClr val="tx2"/>
          </a:solidFill>
          <a:latin typeface="Arial" charset="0"/>
          <a:ea typeface="MS PGothic" pitchFamily="34" charset="-128"/>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n-ea"/>
          <a:cs typeface="MS PGothic" charset="0"/>
        </a:defRPr>
      </a:lvl1pPr>
      <a:lvl2pPr marL="685800" indent="-285750" algn="l" rtl="0" eaLnBrk="0" fontAlgn="base" hangingPunct="0">
        <a:spcBef>
          <a:spcPct val="20000"/>
        </a:spcBef>
        <a:spcAft>
          <a:spcPct val="0"/>
        </a:spcAft>
        <a:buChar char="–"/>
        <a:defRPr sz="1600">
          <a:solidFill>
            <a:schemeClr val="tx1"/>
          </a:solidFill>
          <a:latin typeface="+mn-lt"/>
          <a:ea typeface="+mn-ea"/>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486" name="Rectangle 6"/>
          <p:cNvSpPr>
            <a:spLocks noGrp="1" noChangeArrowheads="1"/>
          </p:cNvSpPr>
          <p:nvPr>
            <p:ph type="sldNum" sz="quarter" idx="4"/>
          </p:nvPr>
        </p:nvSpPr>
        <p:spPr bwMode="auto">
          <a:xfrm>
            <a:off x="6864350" y="6577013"/>
            <a:ext cx="2133600" cy="201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800"/>
            </a:lvl1pPr>
          </a:lstStyle>
          <a:p>
            <a:pPr defTabSz="914400">
              <a:defRPr/>
            </a:pPr>
            <a:fld id="{9D59EC83-FF0E-4481-9855-F2599B22DDD2}" type="slidenum">
              <a:rPr lang="en-US">
                <a:latin typeface="Cambria" panose="02040503050406030204" pitchFamily="18" charset="0"/>
                <a:ea typeface="MS PGothic" panose="020B0600070205080204" pitchFamily="34" charset="-128"/>
                <a:cs typeface="+mn-cs"/>
              </a:rPr>
              <a:pPr defTabSz="914400">
                <a:defRPr/>
              </a:pPr>
              <a:t>‹#›</a:t>
            </a:fld>
            <a:endParaRPr lang="en-US">
              <a:latin typeface="Cambria" panose="02040503050406030204" pitchFamily="18" charset="0"/>
              <a:ea typeface="MS PGothic" panose="020B0600070205080204" pitchFamily="34" charset="-128"/>
              <a:cs typeface="+mn-cs"/>
            </a:endParaRPr>
          </a:p>
        </p:txBody>
      </p:sp>
      <p:pic>
        <p:nvPicPr>
          <p:cNvPr id="1029" name="Picture 14" descr="IBM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1" name="Rectangle 5"/>
          <p:cNvSpPr>
            <a:spLocks noGrp="1" noChangeArrowheads="1"/>
          </p:cNvSpPr>
          <p:nvPr>
            <p:ph type="ftr" sz="quarter" idx="3"/>
          </p:nvPr>
        </p:nvSpPr>
        <p:spPr bwMode="auto">
          <a:xfrm>
            <a:off x="173038" y="6577013"/>
            <a:ext cx="5546725" cy="201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800">
                <a:latin typeface="Arial" panose="020B0604020202020204" pitchFamily="34" charset="0"/>
              </a:defRPr>
            </a:lvl1pPr>
          </a:lstStyle>
          <a:p>
            <a:pPr defTabSz="914400">
              <a:defRPr/>
            </a:pPr>
            <a:r>
              <a:rPr lang="en-US">
                <a:ea typeface="MS PGothic" panose="020B0600070205080204" pitchFamily="34" charset="-128"/>
                <a:cs typeface="+mn-cs"/>
              </a:rPr>
              <a:t>© 2014 IBM Corporation</a:t>
            </a:r>
          </a:p>
        </p:txBody>
      </p:sp>
      <p:pic>
        <p:nvPicPr>
          <p:cNvPr id="1032" name="Picture 18"/>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47688" y="280988"/>
            <a:ext cx="12350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76" name="Rectangle 5"/>
          <p:cNvSpPr txBox="1">
            <a:spLocks noGrp="1" noChangeArrowheads="1"/>
          </p:cNvSpPr>
          <p:nvPr userDrawn="1"/>
        </p:nvSpPr>
        <p:spPr bwMode="auto">
          <a:xfrm>
            <a:off x="7700963" y="6584950"/>
            <a:ext cx="1443037" cy="188913"/>
          </a:xfrm>
          <a:prstGeom prst="rect">
            <a:avLst/>
          </a:prstGeom>
          <a:noFill/>
          <a:ln>
            <a:miter lim="800000"/>
            <a:headEnd/>
            <a:tailEnd/>
          </a:ln>
          <a:extLst/>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sz="800" smtClean="0">
                <a:latin typeface="Arial" panose="020B0604020202020204" pitchFamily="34" charset="0"/>
                <a:cs typeface="+mn-cs"/>
              </a:rPr>
              <a:t>© 2014 IBM Corporation</a:t>
            </a:r>
          </a:p>
        </p:txBody>
      </p:sp>
      <p:sp>
        <p:nvSpPr>
          <p:cNvPr id="1035" name="Slide Number Placeholder 3"/>
          <p:cNvSpPr txBox="1">
            <a:spLocks noGrp="1"/>
          </p:cNvSpPr>
          <p:nvPr userDrawn="1"/>
        </p:nvSpPr>
        <p:spPr bwMode="auto">
          <a:xfrm>
            <a:off x="0" y="6594475"/>
            <a:ext cx="454025" cy="169863"/>
          </a:xfrm>
          <a:prstGeom prst="rect">
            <a:avLst/>
          </a:prstGeom>
          <a:noFill/>
          <a:ln w="9525">
            <a:noFill/>
            <a:miter lim="800000"/>
            <a:headEnd/>
            <a:tailEnd/>
          </a:ln>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r" defTabSz="914400" eaLnBrk="1" hangingPunct="1">
              <a:defRPr/>
            </a:pPr>
            <a:fld id="{7131EB07-FF78-4ECC-827F-03EEF107AADF}" type="slidenum">
              <a:rPr lang="en-US" sz="1000" smtClean="0">
                <a:cs typeface="+mn-cs"/>
              </a:rPr>
              <a:pPr algn="r" defTabSz="914400" eaLnBrk="1" hangingPunct="1">
                <a:defRPr/>
              </a:pPr>
              <a:t>‹#›</a:t>
            </a:fld>
            <a:endParaRPr lang="en-US" sz="1000" smtClean="0">
              <a:cs typeface="+mn-cs"/>
            </a:endParaRPr>
          </a:p>
        </p:txBody>
      </p:sp>
    </p:spTree>
    <p:extLst>
      <p:ext uri="{BB962C8B-B14F-4D97-AF65-F5344CB8AC3E}">
        <p14:creationId xmlns:p14="http://schemas.microsoft.com/office/powerpoint/2010/main" val="3448168310"/>
      </p:ext>
    </p:extLst>
  </p:cSld>
  <p:clrMap bg1="lt1" tx1="dk1" bg2="lt2" tx2="dk2" accent1="accent1" accent2="accent2" accent3="accent3" accent4="accent4" accent5="accent5" accent6="accent6" hlink="hlink" folHlink="folHlink"/>
  <p:sldLayoutIdLst>
    <p:sldLayoutId id="2147486882" r:id="rId1"/>
    <p:sldLayoutId id="2147486883" r:id="rId2"/>
    <p:sldLayoutId id="2147486884" r:id="rId3"/>
    <p:sldLayoutId id="2147486885" r:id="rId4"/>
    <p:sldLayoutId id="2147486886" r:id="rId5"/>
    <p:sldLayoutId id="2147486887" r:id="rId6"/>
  </p:sldLayoutIdLst>
  <p:transition>
    <p:fade/>
  </p:transition>
  <p:hf hdr="0" ftr="0" dt="0"/>
  <p:txStyles>
    <p:titleStyle>
      <a:lvl1pPr algn="l" rtl="0" eaLnBrk="0" fontAlgn="base" hangingPunct="0">
        <a:spcBef>
          <a:spcPct val="0"/>
        </a:spcBef>
        <a:spcAft>
          <a:spcPct val="0"/>
        </a:spcAft>
        <a:defRPr sz="2200" kern="12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MS PGothic" charset="0"/>
        </a:defRPr>
      </a:lvl2pPr>
      <a:lvl3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MS PGothic" charset="0"/>
        </a:defRPr>
      </a:lvl3pPr>
      <a:lvl4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MS PGothic" charset="0"/>
        </a:defRPr>
      </a:lvl4pPr>
      <a:lvl5pPr algn="l" rtl="0" eaLnBrk="0" fontAlgn="base" hangingPunct="0">
        <a:spcBef>
          <a:spcPct val="0"/>
        </a:spcBef>
        <a:spcAft>
          <a:spcPct val="0"/>
        </a:spcAft>
        <a:defRPr sz="2200">
          <a:solidFill>
            <a:schemeClr val="tx2"/>
          </a:solidFill>
          <a:latin typeface="Arial" panose="020B0604020202020204" pitchFamily="34" charset="0"/>
          <a:ea typeface="MS PGothic" pitchFamily="34" charset="-128"/>
          <a:cs typeface="MS PGothic" charset="0"/>
        </a:defRPr>
      </a:lvl5pPr>
      <a:lvl6pPr marL="457200" algn="l" rtl="0" eaLnBrk="1" fontAlgn="base" hangingPunct="1">
        <a:spcBef>
          <a:spcPct val="0"/>
        </a:spcBef>
        <a:spcAft>
          <a:spcPct val="0"/>
        </a:spcAft>
        <a:defRPr sz="2200">
          <a:solidFill>
            <a:schemeClr val="tx2"/>
          </a:solidFill>
          <a:latin typeface="Arial" panose="020B0604020202020204" pitchFamily="34" charset="0"/>
        </a:defRPr>
      </a:lvl6pPr>
      <a:lvl7pPr marL="914400" algn="l" rtl="0" eaLnBrk="1" fontAlgn="base" hangingPunct="1">
        <a:spcBef>
          <a:spcPct val="0"/>
        </a:spcBef>
        <a:spcAft>
          <a:spcPct val="0"/>
        </a:spcAft>
        <a:defRPr sz="2200">
          <a:solidFill>
            <a:schemeClr val="tx2"/>
          </a:solidFill>
          <a:latin typeface="Arial" panose="020B0604020202020204" pitchFamily="34" charset="0"/>
        </a:defRPr>
      </a:lvl7pPr>
      <a:lvl8pPr marL="1371600" algn="l" rtl="0" eaLnBrk="1" fontAlgn="base" hangingPunct="1">
        <a:spcBef>
          <a:spcPct val="0"/>
        </a:spcBef>
        <a:spcAft>
          <a:spcPct val="0"/>
        </a:spcAft>
        <a:defRPr sz="2200">
          <a:solidFill>
            <a:schemeClr val="tx2"/>
          </a:solidFill>
          <a:latin typeface="Arial" panose="020B0604020202020204" pitchFamily="34" charset="0"/>
        </a:defRPr>
      </a:lvl8pPr>
      <a:lvl9pPr marL="1828800" algn="l" rtl="0" eaLnBrk="1" fontAlgn="base" hangingPunct="1">
        <a:spcBef>
          <a:spcPct val="0"/>
        </a:spcBef>
        <a:spcAft>
          <a:spcPct val="0"/>
        </a:spcAft>
        <a:defRPr sz="2200">
          <a:solidFill>
            <a:schemeClr val="tx2"/>
          </a:solidFill>
          <a:latin typeface="Arial" panose="020B0604020202020204" pitchFamily="34" charset="0"/>
        </a:defRPr>
      </a:lvl9pPr>
    </p:titleStyle>
    <p:bodyStyle>
      <a:lvl1pPr marL="228600" indent="-228600" algn="l" rtl="0" eaLnBrk="0" fontAlgn="base" hangingPunct="0">
        <a:spcBef>
          <a:spcPct val="20000"/>
        </a:spcBef>
        <a:spcAft>
          <a:spcPct val="0"/>
        </a:spcAft>
        <a:buChar char="•"/>
        <a:defRPr sz="1600" kern="1200">
          <a:solidFill>
            <a:schemeClr val="tx1"/>
          </a:solidFill>
          <a:latin typeface="+mn-lt"/>
          <a:ea typeface="MS PGothic" pitchFamily="34" charset="-128"/>
          <a:cs typeface="MS PGothic" charset="0"/>
        </a:defRPr>
      </a:lvl1pPr>
      <a:lvl2pPr marL="685800" indent="-285750" algn="l" rtl="0" eaLnBrk="0" fontAlgn="base" hangingPunct="0">
        <a:spcBef>
          <a:spcPct val="20000"/>
        </a:spcBef>
        <a:spcAft>
          <a:spcPct val="0"/>
        </a:spcAft>
        <a:buChar char="–"/>
        <a:defRPr sz="16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4" descr="IBM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15"/>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700" smtClean="0">
              <a:latin typeface="Cambria" panose="02040503050406030204" pitchFamily="18" charset="0"/>
              <a:ea typeface="MS PGothic" panose="020B0600070205080204" pitchFamily="34" charset="-128"/>
              <a:cs typeface="Arial"/>
            </a:endParaRPr>
          </a:p>
        </p:txBody>
      </p:sp>
      <p:pic>
        <p:nvPicPr>
          <p:cNvPr id="2052" name="Picture 1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4"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7" name="TextBox 3"/>
          <p:cNvSpPr txBox="1"/>
          <p:nvPr userDrawn="1"/>
        </p:nvSpPr>
        <p:spPr>
          <a:xfrm>
            <a:off x="7635875" y="6608763"/>
            <a:ext cx="1941513" cy="246062"/>
          </a:xfrm>
          <a:prstGeom prst="rect">
            <a:avLst/>
          </a:prstGeom>
          <a:noFill/>
        </p:spPr>
        <p:txBody>
          <a:bodyPr>
            <a:spAutoFit/>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ctr" defTabSz="914400" eaLnBrk="1" hangingPunct="1">
              <a:defRPr/>
            </a:pPr>
            <a:r>
              <a:rPr lang="en-US" sz="1000" b="1" smtClean="0">
                <a:solidFill>
                  <a:srgbClr val="7F7F7F"/>
                </a:solidFill>
                <a:latin typeface="Arial" panose="020B0604020202020204" pitchFamily="34" charset="0"/>
                <a:cs typeface="Arial"/>
              </a:rPr>
              <a:t>  </a:t>
            </a:r>
          </a:p>
        </p:txBody>
      </p:sp>
      <p:sp>
        <p:nvSpPr>
          <p:cNvPr id="18" name="Rectangle 5"/>
          <p:cNvSpPr txBox="1">
            <a:spLocks noGrp="1" noChangeArrowheads="1"/>
          </p:cNvSpPr>
          <p:nvPr userDrawn="1"/>
        </p:nvSpPr>
        <p:spPr bwMode="auto">
          <a:xfrm>
            <a:off x="7700963" y="6637338"/>
            <a:ext cx="1443037" cy="188912"/>
          </a:xfrm>
          <a:prstGeom prst="rect">
            <a:avLst/>
          </a:prstGeom>
          <a:noFill/>
          <a:ln>
            <a:miter lim="800000"/>
            <a:headEnd/>
            <a:tailEnd/>
          </a:ln>
          <a:extLst/>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defTabSz="914400" eaLnBrk="1" hangingPunct="1">
              <a:defRPr/>
            </a:pPr>
            <a:r>
              <a:rPr lang="en-US" sz="800" smtClean="0">
                <a:latin typeface="Arial" panose="020B0604020202020204" pitchFamily="34" charset="0"/>
                <a:cs typeface="Arial"/>
              </a:rPr>
              <a:t>© 2014 IBM Corporation</a:t>
            </a:r>
          </a:p>
        </p:txBody>
      </p:sp>
      <p:sp>
        <p:nvSpPr>
          <p:cNvPr id="19" name="Slide Number Placeholder 3"/>
          <p:cNvSpPr txBox="1">
            <a:spLocks noGrp="1"/>
          </p:cNvSpPr>
          <p:nvPr userDrawn="1"/>
        </p:nvSpPr>
        <p:spPr bwMode="auto">
          <a:xfrm>
            <a:off x="0" y="6619875"/>
            <a:ext cx="358775" cy="223838"/>
          </a:xfrm>
          <a:prstGeom prst="rect">
            <a:avLst/>
          </a:prstGeom>
          <a:noFill/>
          <a:ln w="9525">
            <a:noFill/>
            <a:miter lim="800000"/>
            <a:headEnd/>
            <a:tailEnd/>
          </a:ln>
        </p:spPr>
        <p:txBody>
          <a:bodyPr/>
          <a:lstStyle>
            <a:lvl1pPr eaLnBrk="0" hangingPunct="0">
              <a:defRPr sz="700">
                <a:solidFill>
                  <a:srgbClr val="000000"/>
                </a:solidFill>
                <a:latin typeface="Cambria" panose="02040503050406030204" pitchFamily="18" charset="0"/>
                <a:ea typeface="MS PGothic" panose="020B0600070205080204" pitchFamily="34" charset="-128"/>
              </a:defRPr>
            </a:lvl1pPr>
            <a:lvl2pPr marL="742950" indent="-285750" eaLnBrk="0" hangingPunct="0">
              <a:defRPr sz="700">
                <a:solidFill>
                  <a:srgbClr val="000000"/>
                </a:solidFill>
                <a:latin typeface="Cambria" panose="02040503050406030204" pitchFamily="18" charset="0"/>
                <a:ea typeface="MS PGothic" panose="020B0600070205080204" pitchFamily="34" charset="-128"/>
              </a:defRPr>
            </a:lvl2pPr>
            <a:lvl3pPr marL="1143000" indent="-228600" eaLnBrk="0" hangingPunct="0">
              <a:defRPr sz="700">
                <a:solidFill>
                  <a:srgbClr val="000000"/>
                </a:solidFill>
                <a:latin typeface="Cambria" panose="02040503050406030204" pitchFamily="18" charset="0"/>
                <a:ea typeface="MS PGothic" panose="020B0600070205080204" pitchFamily="34" charset="-128"/>
              </a:defRPr>
            </a:lvl3pPr>
            <a:lvl4pPr marL="1600200" indent="-228600" eaLnBrk="0" hangingPunct="0">
              <a:defRPr sz="700">
                <a:solidFill>
                  <a:srgbClr val="000000"/>
                </a:solidFill>
                <a:latin typeface="Cambria" panose="02040503050406030204" pitchFamily="18" charset="0"/>
                <a:ea typeface="MS PGothic" panose="020B0600070205080204" pitchFamily="34" charset="-128"/>
              </a:defRPr>
            </a:lvl4pPr>
            <a:lvl5pPr marL="2057400" indent="-228600" eaLnBrk="0" hangingPunct="0">
              <a:defRPr sz="700">
                <a:solidFill>
                  <a:srgbClr val="000000"/>
                </a:solidFill>
                <a:latin typeface="Cambria" panose="02040503050406030204" pitchFamily="18" charset="0"/>
                <a:ea typeface="MS PGothic" panose="020B0600070205080204" pitchFamily="34" charset="-128"/>
              </a:defRPr>
            </a:lvl5pPr>
            <a:lvl6pPr marL="25146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6pPr>
            <a:lvl7pPr marL="29718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7pPr>
            <a:lvl8pPr marL="34290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8pPr>
            <a:lvl9pPr marL="3886200" indent="-228600" eaLnBrk="0" fontAlgn="base" hangingPunct="0">
              <a:spcBef>
                <a:spcPct val="0"/>
              </a:spcBef>
              <a:spcAft>
                <a:spcPct val="0"/>
              </a:spcAft>
              <a:defRPr sz="700">
                <a:solidFill>
                  <a:srgbClr val="000000"/>
                </a:solidFill>
                <a:latin typeface="Cambria" panose="02040503050406030204" pitchFamily="18" charset="0"/>
                <a:ea typeface="MS PGothic" panose="020B0600070205080204" pitchFamily="34" charset="-128"/>
              </a:defRPr>
            </a:lvl9pPr>
          </a:lstStyle>
          <a:p>
            <a:pPr algn="r" defTabSz="914400" eaLnBrk="1" hangingPunct="1">
              <a:defRPr/>
            </a:pPr>
            <a:fld id="{F3179AD0-D8E7-45BB-9A34-0900154BD817}" type="slidenum">
              <a:rPr lang="en-US" sz="1000" smtClean="0">
                <a:cs typeface="Arial"/>
              </a:rPr>
              <a:pPr algn="r" defTabSz="914400" eaLnBrk="1" hangingPunct="1">
                <a:defRPr/>
              </a:pPr>
              <a:t>‹#›</a:t>
            </a:fld>
            <a:endParaRPr lang="en-US" sz="1000" smtClean="0">
              <a:cs typeface="Arial"/>
            </a:endParaRPr>
          </a:p>
        </p:txBody>
      </p:sp>
    </p:spTree>
    <p:extLst>
      <p:ext uri="{BB962C8B-B14F-4D97-AF65-F5344CB8AC3E}">
        <p14:creationId xmlns:p14="http://schemas.microsoft.com/office/powerpoint/2010/main" val="2334367261"/>
      </p:ext>
    </p:extLst>
  </p:cSld>
  <p:clrMap bg1="lt1" tx1="dk1" bg2="lt2" tx2="dk2" accent1="accent1" accent2="accent2" accent3="accent3" accent4="accent4" accent5="accent5" accent6="accent6" hlink="hlink" folHlink="folHlink"/>
  <p:sldLayoutIdLst>
    <p:sldLayoutId id="2147486889" r:id="rId1"/>
    <p:sldLayoutId id="2147486890" r:id="rId2"/>
    <p:sldLayoutId id="2147486891" r:id="rId3"/>
    <p:sldLayoutId id="2147486892" r:id="rId4"/>
    <p:sldLayoutId id="2147486893" r:id="rId5"/>
    <p:sldLayoutId id="2147486894" r:id="rId6"/>
    <p:sldLayoutId id="2147486895" r:id="rId7"/>
    <p:sldLayoutId id="2147486896" r:id="rId8"/>
    <p:sldLayoutId id="2147486897" r:id="rId9"/>
    <p:sldLayoutId id="2147486898" r:id="rId10"/>
    <p:sldLayoutId id="2147486899" r:id="rId11"/>
  </p:sldLayoutIdLst>
  <p:hf sldNum="0" hdr="0" dt="0"/>
  <p:txStyles>
    <p:titleStyle>
      <a:lvl1pPr algn="l" rtl="0" eaLnBrk="0" fontAlgn="base" hangingPunct="0">
        <a:spcBef>
          <a:spcPct val="0"/>
        </a:spcBef>
        <a:spcAft>
          <a:spcPct val="0"/>
        </a:spcAft>
        <a:defRPr sz="2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200">
          <a:solidFill>
            <a:schemeClr val="tx2"/>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200">
          <a:solidFill>
            <a:schemeClr val="tx2"/>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200">
          <a:solidFill>
            <a:schemeClr val="tx2"/>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200">
          <a:solidFill>
            <a:schemeClr val="tx2"/>
          </a:solidFill>
          <a:latin typeface="Arial" charset="0"/>
          <a:ea typeface="MS PGothic" panose="020B0600070205080204" pitchFamily="34" charset="-128"/>
          <a:cs typeface="Arial" charset="0"/>
        </a:defRPr>
      </a:lvl5pPr>
      <a:lvl6pPr marL="457200" algn="l" rtl="0" fontAlgn="base">
        <a:spcBef>
          <a:spcPct val="0"/>
        </a:spcBef>
        <a:spcAft>
          <a:spcPct val="0"/>
        </a:spcAft>
        <a:defRPr sz="2200">
          <a:solidFill>
            <a:schemeClr val="tx2"/>
          </a:solidFill>
          <a:latin typeface="Arial" charset="0"/>
          <a:cs typeface="Arial" charset="0"/>
        </a:defRPr>
      </a:lvl6pPr>
      <a:lvl7pPr marL="914400" algn="l" rtl="0" fontAlgn="base">
        <a:spcBef>
          <a:spcPct val="0"/>
        </a:spcBef>
        <a:spcAft>
          <a:spcPct val="0"/>
        </a:spcAft>
        <a:defRPr sz="2200">
          <a:solidFill>
            <a:schemeClr val="tx2"/>
          </a:solidFill>
          <a:latin typeface="Arial" charset="0"/>
          <a:cs typeface="Arial" charset="0"/>
        </a:defRPr>
      </a:lvl7pPr>
      <a:lvl8pPr marL="1371600" algn="l" rtl="0" fontAlgn="base">
        <a:spcBef>
          <a:spcPct val="0"/>
        </a:spcBef>
        <a:spcAft>
          <a:spcPct val="0"/>
        </a:spcAft>
        <a:defRPr sz="2200">
          <a:solidFill>
            <a:schemeClr val="tx2"/>
          </a:solidFill>
          <a:latin typeface="Arial" charset="0"/>
          <a:cs typeface="Arial" charset="0"/>
        </a:defRPr>
      </a:lvl8pPr>
      <a:lvl9pPr marL="1828800" algn="l" rtl="0" fontAlgn="base">
        <a:spcBef>
          <a:spcPct val="0"/>
        </a:spcBef>
        <a:spcAft>
          <a:spcPct val="0"/>
        </a:spcAft>
        <a:defRPr sz="2200">
          <a:solidFill>
            <a:schemeClr val="tx2"/>
          </a:solidFill>
          <a:latin typeface="Arial" charset="0"/>
          <a:cs typeface="Arial" charset="0"/>
        </a:defRPr>
      </a:lvl9pPr>
    </p:titleStyle>
    <p:bodyStyle>
      <a:lvl1pPr marL="2286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n-cs"/>
        </a:defRPr>
      </a:lvl1pPr>
      <a:lvl2pPr marL="685800" indent="-285750" algn="l" rtl="0" eaLnBrk="0" fontAlgn="base" hangingPunct="0">
        <a:spcBef>
          <a:spcPct val="20000"/>
        </a:spcBef>
        <a:spcAft>
          <a:spcPct val="0"/>
        </a:spcAft>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1732" name="Rectangle 4"/>
          <p:cNvSpPr>
            <a:spLocks noGrp="1" noChangeArrowheads="1"/>
          </p:cNvSpPr>
          <p:nvPr>
            <p:ph type="ftr" sz="quarter" idx="3"/>
          </p:nvPr>
        </p:nvSpPr>
        <p:spPr bwMode="auto">
          <a:xfrm>
            <a:off x="173038" y="6499225"/>
            <a:ext cx="5546725"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defTabSz="456110" eaLnBrk="1" hangingPunct="1">
              <a:buClrTx/>
              <a:buSzTx/>
              <a:buFontTx/>
              <a:buNone/>
              <a:defRPr sz="800">
                <a:solidFill>
                  <a:schemeClr val="tx1"/>
                </a:solidFill>
                <a:latin typeface="Arial" pitchFamily="34" charset="0"/>
                <a:ea typeface="ヒラギノ角ゴ Pro W3" pitchFamily="123" charset="-128"/>
                <a:cs typeface="+mn-cs"/>
              </a:defRPr>
            </a:lvl1pPr>
          </a:lstStyle>
          <a:p>
            <a:pPr>
              <a:defRPr/>
            </a:pPr>
            <a:r>
              <a:rPr lang="en-US"/>
              <a:t>© 2014 International Business Machines Corporation</a:t>
            </a:r>
          </a:p>
        </p:txBody>
      </p:sp>
      <p:sp>
        <p:nvSpPr>
          <p:cNvPr id="201733" name="Rectangle 5"/>
          <p:cNvSpPr>
            <a:spLocks noGrp="1" noChangeArrowheads="1"/>
          </p:cNvSpPr>
          <p:nvPr>
            <p:ph type="sldNum" sz="quarter" idx="4"/>
          </p:nvPr>
        </p:nvSpPr>
        <p:spPr bwMode="auto">
          <a:xfrm>
            <a:off x="6864350" y="6499225"/>
            <a:ext cx="2133600"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algn="r" eaLnBrk="0" hangingPunct="0">
              <a:defRPr sz="800">
                <a:solidFill>
                  <a:schemeClr val="tx1"/>
                </a:solidFill>
                <a:ea typeface="ヒラギノ角ゴ Pro W3"/>
                <a:cs typeface="ヒラギノ角ゴ Pro W3"/>
              </a:defRPr>
            </a:lvl1pPr>
          </a:lstStyle>
          <a:p>
            <a:pPr>
              <a:defRPr/>
            </a:pPr>
            <a:fld id="{0E439C16-9DBC-479A-8FCB-81462D8F63F1}" type="slidenum">
              <a:rPr lang="en-US" altLang="ru-RU"/>
              <a:pPr>
                <a:defRPr/>
              </a:pPr>
              <a:t>‹#›</a:t>
            </a:fld>
            <a:endParaRPr lang="en-US" altLang="ru-RU"/>
          </a:p>
        </p:txBody>
      </p:sp>
      <p:pic>
        <p:nvPicPr>
          <p:cNvPr id="16390" name="Picture 6" descr="IBM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7"/>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1639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79"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Lst>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itchFamily="34" charset="0"/>
        </a:defRPr>
      </a:lvl2pPr>
      <a:lvl3pPr algn="l" rtl="0" eaLnBrk="0" fontAlgn="base" hangingPunct="0">
        <a:spcBef>
          <a:spcPct val="0"/>
        </a:spcBef>
        <a:spcAft>
          <a:spcPct val="0"/>
        </a:spcAft>
        <a:defRPr sz="2200">
          <a:solidFill>
            <a:schemeClr val="tx2"/>
          </a:solidFill>
          <a:latin typeface="Arial" pitchFamily="34" charset="0"/>
        </a:defRPr>
      </a:lvl3pPr>
      <a:lvl4pPr algn="l" rtl="0" eaLnBrk="0" fontAlgn="base" hangingPunct="0">
        <a:spcBef>
          <a:spcPct val="0"/>
        </a:spcBef>
        <a:spcAft>
          <a:spcPct val="0"/>
        </a:spcAft>
        <a:defRPr sz="2200">
          <a:solidFill>
            <a:schemeClr val="tx2"/>
          </a:solidFill>
          <a:latin typeface="Arial" pitchFamily="34" charset="0"/>
        </a:defRPr>
      </a:lvl4pPr>
      <a:lvl5pPr algn="l" rtl="0" eaLnBrk="0" fontAlgn="base" hangingPunct="0">
        <a:spcBef>
          <a:spcPct val="0"/>
        </a:spcBef>
        <a:spcAft>
          <a:spcPct val="0"/>
        </a:spcAft>
        <a:defRPr sz="2200">
          <a:solidFill>
            <a:schemeClr val="tx2"/>
          </a:solidFill>
          <a:latin typeface="Arial" pitchFamily="34" charset="0"/>
        </a:defRPr>
      </a:lvl5pPr>
      <a:lvl6pPr marL="456110" algn="l" rtl="0" fontAlgn="base">
        <a:spcBef>
          <a:spcPct val="0"/>
        </a:spcBef>
        <a:spcAft>
          <a:spcPct val="0"/>
        </a:spcAft>
        <a:defRPr sz="2200">
          <a:solidFill>
            <a:schemeClr val="tx2"/>
          </a:solidFill>
          <a:latin typeface="Arial" pitchFamily="34" charset="0"/>
        </a:defRPr>
      </a:lvl6pPr>
      <a:lvl7pPr marL="912223" algn="l" rtl="0" fontAlgn="base">
        <a:spcBef>
          <a:spcPct val="0"/>
        </a:spcBef>
        <a:spcAft>
          <a:spcPct val="0"/>
        </a:spcAft>
        <a:defRPr sz="2200">
          <a:solidFill>
            <a:schemeClr val="tx2"/>
          </a:solidFill>
          <a:latin typeface="Arial" pitchFamily="34" charset="0"/>
        </a:defRPr>
      </a:lvl7pPr>
      <a:lvl8pPr marL="1368332" algn="l" rtl="0" fontAlgn="base">
        <a:spcBef>
          <a:spcPct val="0"/>
        </a:spcBef>
        <a:spcAft>
          <a:spcPct val="0"/>
        </a:spcAft>
        <a:defRPr sz="2200">
          <a:solidFill>
            <a:schemeClr val="tx2"/>
          </a:solidFill>
          <a:latin typeface="Arial" pitchFamily="34" charset="0"/>
        </a:defRPr>
      </a:lvl8pPr>
      <a:lvl9pPr marL="1824445" algn="l" rtl="0" fontAlgn="base">
        <a:spcBef>
          <a:spcPct val="0"/>
        </a:spcBef>
        <a:spcAft>
          <a:spcPct val="0"/>
        </a:spcAft>
        <a:defRPr sz="2200">
          <a:solidFill>
            <a:schemeClr val="tx2"/>
          </a:solidFill>
          <a:latin typeface="Arial" pitchFamily="34" charset="0"/>
        </a:defRPr>
      </a:lvl9pPr>
    </p:titleStyle>
    <p:bodyStyle>
      <a:lvl1pPr marL="227013" indent="-227013" algn="l" rtl="0" eaLnBrk="0" fontAlgn="base" hangingPunct="0">
        <a:spcBef>
          <a:spcPct val="20000"/>
        </a:spcBef>
        <a:spcAft>
          <a:spcPct val="0"/>
        </a:spcAft>
        <a:buChar char="•"/>
        <a:defRPr sz="1600">
          <a:solidFill>
            <a:schemeClr val="tx1"/>
          </a:solidFill>
          <a:latin typeface="+mn-lt"/>
          <a:ea typeface="+mn-ea"/>
          <a:cs typeface="+mn-cs"/>
        </a:defRPr>
      </a:lvl1pPr>
      <a:lvl2pPr marL="682625" indent="-284163" algn="l" rtl="0" eaLnBrk="0" fontAlgn="base" hangingPunct="0">
        <a:spcBef>
          <a:spcPct val="20000"/>
        </a:spcBef>
        <a:spcAft>
          <a:spcPct val="0"/>
        </a:spcAft>
        <a:buChar char="–"/>
        <a:defRPr sz="1600">
          <a:solidFill>
            <a:schemeClr val="tx1"/>
          </a:solidFill>
          <a:latin typeface="+mn-lt"/>
        </a:defRPr>
      </a:lvl2pPr>
      <a:lvl3pPr marL="1139825" indent="-227013" algn="l" rtl="0" eaLnBrk="0" fontAlgn="base" hangingPunct="0">
        <a:spcBef>
          <a:spcPct val="20000"/>
        </a:spcBef>
        <a:spcAft>
          <a:spcPct val="0"/>
        </a:spcAft>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612" indent="-228054" algn="l" rtl="0" fontAlgn="base">
        <a:spcBef>
          <a:spcPct val="20000"/>
        </a:spcBef>
        <a:spcAft>
          <a:spcPct val="0"/>
        </a:spcAft>
        <a:buChar char="»"/>
        <a:defRPr sz="2000">
          <a:solidFill>
            <a:schemeClr val="tx1"/>
          </a:solidFill>
          <a:latin typeface="+mn-lt"/>
        </a:defRPr>
      </a:lvl6pPr>
      <a:lvl7pPr marL="2964718" indent="-228054" algn="l" rtl="0" fontAlgn="base">
        <a:spcBef>
          <a:spcPct val="20000"/>
        </a:spcBef>
        <a:spcAft>
          <a:spcPct val="0"/>
        </a:spcAft>
        <a:buChar char="»"/>
        <a:defRPr sz="2000">
          <a:solidFill>
            <a:schemeClr val="tx1"/>
          </a:solidFill>
          <a:latin typeface="+mn-lt"/>
        </a:defRPr>
      </a:lvl7pPr>
      <a:lvl8pPr marL="3420837" indent="-228054" algn="l" rtl="0" fontAlgn="base">
        <a:spcBef>
          <a:spcPct val="20000"/>
        </a:spcBef>
        <a:spcAft>
          <a:spcPct val="0"/>
        </a:spcAft>
        <a:buChar char="»"/>
        <a:defRPr sz="2000">
          <a:solidFill>
            <a:schemeClr val="tx1"/>
          </a:solidFill>
          <a:latin typeface="+mn-lt"/>
        </a:defRPr>
      </a:lvl8pPr>
      <a:lvl9pPr marL="3876948" indent="-228054" algn="l" rtl="0" fontAlgn="base">
        <a:spcBef>
          <a:spcPct val="20000"/>
        </a:spcBef>
        <a:spcAft>
          <a:spcPct val="0"/>
        </a:spcAft>
        <a:buChar char="»"/>
        <a:defRPr sz="2000">
          <a:solidFill>
            <a:schemeClr val="tx1"/>
          </a:solidFill>
          <a:latin typeface="+mn-lt"/>
        </a:defRPr>
      </a:lvl9pPr>
    </p:bodyStyle>
    <p:otherStyle>
      <a:defPPr>
        <a:defRPr lang="ru-RU"/>
      </a:defPPr>
      <a:lvl1pPr marL="0" algn="l" defTabSz="912223" rtl="0" eaLnBrk="1" latinLnBrk="0" hangingPunct="1">
        <a:defRPr sz="1800" kern="1200">
          <a:solidFill>
            <a:schemeClr val="tx1"/>
          </a:solidFill>
          <a:latin typeface="+mn-lt"/>
          <a:ea typeface="+mn-ea"/>
          <a:cs typeface="+mn-cs"/>
        </a:defRPr>
      </a:lvl1pPr>
      <a:lvl2pPr marL="456110" algn="l" defTabSz="912223" rtl="0" eaLnBrk="1" latinLnBrk="0" hangingPunct="1">
        <a:defRPr sz="1800" kern="1200">
          <a:solidFill>
            <a:schemeClr val="tx1"/>
          </a:solidFill>
          <a:latin typeface="+mn-lt"/>
          <a:ea typeface="+mn-ea"/>
          <a:cs typeface="+mn-cs"/>
        </a:defRPr>
      </a:lvl2pPr>
      <a:lvl3pPr marL="912223" algn="l" defTabSz="912223" rtl="0" eaLnBrk="1" latinLnBrk="0" hangingPunct="1">
        <a:defRPr sz="1800" kern="1200">
          <a:solidFill>
            <a:schemeClr val="tx1"/>
          </a:solidFill>
          <a:latin typeface="+mn-lt"/>
          <a:ea typeface="+mn-ea"/>
          <a:cs typeface="+mn-cs"/>
        </a:defRPr>
      </a:lvl3pPr>
      <a:lvl4pPr marL="1368332" algn="l" defTabSz="912223" rtl="0" eaLnBrk="1" latinLnBrk="0" hangingPunct="1">
        <a:defRPr sz="1800" kern="1200">
          <a:solidFill>
            <a:schemeClr val="tx1"/>
          </a:solidFill>
          <a:latin typeface="+mn-lt"/>
          <a:ea typeface="+mn-ea"/>
          <a:cs typeface="+mn-cs"/>
        </a:defRPr>
      </a:lvl4pPr>
      <a:lvl5pPr marL="1824445" algn="l" defTabSz="912223" rtl="0" eaLnBrk="1" latinLnBrk="0" hangingPunct="1">
        <a:defRPr sz="1800" kern="1200">
          <a:solidFill>
            <a:schemeClr val="tx1"/>
          </a:solidFill>
          <a:latin typeface="+mn-lt"/>
          <a:ea typeface="+mn-ea"/>
          <a:cs typeface="+mn-cs"/>
        </a:defRPr>
      </a:lvl5pPr>
      <a:lvl6pPr marL="2280559" algn="l" defTabSz="912223" rtl="0" eaLnBrk="1" latinLnBrk="0" hangingPunct="1">
        <a:defRPr sz="1800" kern="1200">
          <a:solidFill>
            <a:schemeClr val="tx1"/>
          </a:solidFill>
          <a:latin typeface="+mn-lt"/>
          <a:ea typeface="+mn-ea"/>
          <a:cs typeface="+mn-cs"/>
        </a:defRPr>
      </a:lvl6pPr>
      <a:lvl7pPr marL="2736667" algn="l" defTabSz="912223" rtl="0" eaLnBrk="1" latinLnBrk="0" hangingPunct="1">
        <a:defRPr sz="1800" kern="1200">
          <a:solidFill>
            <a:schemeClr val="tx1"/>
          </a:solidFill>
          <a:latin typeface="+mn-lt"/>
          <a:ea typeface="+mn-ea"/>
          <a:cs typeface="+mn-cs"/>
        </a:defRPr>
      </a:lvl7pPr>
      <a:lvl8pPr marL="3192780" algn="l" defTabSz="912223" rtl="0" eaLnBrk="1" latinLnBrk="0" hangingPunct="1">
        <a:defRPr sz="1800" kern="1200">
          <a:solidFill>
            <a:schemeClr val="tx1"/>
          </a:solidFill>
          <a:latin typeface="+mn-lt"/>
          <a:ea typeface="+mn-ea"/>
          <a:cs typeface="+mn-cs"/>
        </a:defRPr>
      </a:lvl8pPr>
      <a:lvl9pPr marL="3648890" algn="l" defTabSz="9122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205828" name="Rectangle 4"/>
          <p:cNvSpPr>
            <a:spLocks noGrp="1" noChangeArrowheads="1"/>
          </p:cNvSpPr>
          <p:nvPr>
            <p:ph type="ftr" sz="quarter" idx="3"/>
          </p:nvPr>
        </p:nvSpPr>
        <p:spPr bwMode="auto">
          <a:xfrm>
            <a:off x="173038" y="6499225"/>
            <a:ext cx="5546725"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defTabSz="456110" eaLnBrk="1" hangingPunct="1">
              <a:buClrTx/>
              <a:buSzTx/>
              <a:buFontTx/>
              <a:buNone/>
              <a:defRPr sz="800">
                <a:solidFill>
                  <a:schemeClr val="tx1"/>
                </a:solidFill>
                <a:latin typeface="Arial" pitchFamily="34" charset="0"/>
                <a:ea typeface="ヒラギノ角ゴ Pro W3" pitchFamily="123" charset="-128"/>
                <a:cs typeface="+mn-cs"/>
              </a:defRPr>
            </a:lvl1pPr>
          </a:lstStyle>
          <a:p>
            <a:pPr>
              <a:defRPr/>
            </a:pPr>
            <a:r>
              <a:rPr lang="en-US"/>
              <a:t>© 2014 International Business Machines Corporation</a:t>
            </a:r>
          </a:p>
        </p:txBody>
      </p:sp>
      <p:sp>
        <p:nvSpPr>
          <p:cNvPr id="205829" name="Rectangle 5"/>
          <p:cNvSpPr>
            <a:spLocks noGrp="1" noChangeArrowheads="1"/>
          </p:cNvSpPr>
          <p:nvPr>
            <p:ph type="sldNum" sz="quarter" idx="4"/>
          </p:nvPr>
        </p:nvSpPr>
        <p:spPr bwMode="auto">
          <a:xfrm>
            <a:off x="6864350" y="6499225"/>
            <a:ext cx="2133600" cy="201613"/>
          </a:xfrm>
          <a:prstGeom prst="rect">
            <a:avLst/>
          </a:prstGeom>
          <a:noFill/>
          <a:ln w="9525">
            <a:noFill/>
            <a:miter lim="800000"/>
            <a:headEnd/>
            <a:tailEnd/>
          </a:ln>
          <a:effectLst/>
        </p:spPr>
        <p:txBody>
          <a:bodyPr vert="horz" wrap="square" lIns="91217" tIns="45610" rIns="91217" bIns="45610" numCol="1" anchor="t" anchorCtr="0" compatLnSpc="1">
            <a:prstTxWarp prst="textNoShape">
              <a:avLst/>
            </a:prstTxWarp>
          </a:bodyPr>
          <a:lstStyle>
            <a:lvl1pPr algn="r" eaLnBrk="0" hangingPunct="0">
              <a:defRPr sz="800">
                <a:solidFill>
                  <a:schemeClr val="tx1"/>
                </a:solidFill>
                <a:ea typeface="ヒラギノ角ゴ Pro W3"/>
                <a:cs typeface="ヒラギノ角ゴ Pro W3"/>
              </a:defRPr>
            </a:lvl1pPr>
          </a:lstStyle>
          <a:p>
            <a:pPr>
              <a:defRPr/>
            </a:pPr>
            <a:fld id="{97BD07C4-3CA9-45E2-A8B9-C0FC5DA35A62}" type="slidenum">
              <a:rPr lang="en-US" altLang="ru-RU"/>
              <a:pPr>
                <a:defRPr/>
              </a:pPr>
              <a:t>‹#›</a:t>
            </a:fld>
            <a:endParaRPr lang="en-US" altLang="ru-RU"/>
          </a:p>
        </p:txBody>
      </p:sp>
      <p:pic>
        <p:nvPicPr>
          <p:cNvPr id="17414" name="Picture 6" descr="IBM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83538" y="333375"/>
            <a:ext cx="617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Line 7"/>
          <p:cNvSpPr>
            <a:spLocks noChangeShapeType="1"/>
          </p:cNvSpPr>
          <p:nvPr/>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217" tIns="45610" rIns="91217" bIns="45610"/>
          <a:lstStyle/>
          <a:p>
            <a:endParaRPr lang="ru-RU"/>
          </a:p>
        </p:txBody>
      </p:sp>
      <p:pic>
        <p:nvPicPr>
          <p:cNvPr id="17416"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688" y="282575"/>
            <a:ext cx="1235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80" r:id="rId1"/>
    <p:sldLayoutId id="2147486658" r:id="rId2"/>
    <p:sldLayoutId id="2147486659" r:id="rId3"/>
    <p:sldLayoutId id="2147486660" r:id="rId4"/>
    <p:sldLayoutId id="2147486661" r:id="rId5"/>
    <p:sldLayoutId id="2147486662" r:id="rId6"/>
    <p:sldLayoutId id="2147486663" r:id="rId7"/>
    <p:sldLayoutId id="2147486664" r:id="rId8"/>
    <p:sldLayoutId id="2147486665" r:id="rId9"/>
    <p:sldLayoutId id="2147486666" r:id="rId10"/>
    <p:sldLayoutId id="2147486667" r:id="rId11"/>
    <p:sldLayoutId id="2147486842" r:id="rId12"/>
  </p:sldLayoutIdLst>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itchFamily="34" charset="0"/>
        </a:defRPr>
      </a:lvl2pPr>
      <a:lvl3pPr algn="l" rtl="0" eaLnBrk="0" fontAlgn="base" hangingPunct="0">
        <a:spcBef>
          <a:spcPct val="0"/>
        </a:spcBef>
        <a:spcAft>
          <a:spcPct val="0"/>
        </a:spcAft>
        <a:defRPr sz="2200">
          <a:solidFill>
            <a:schemeClr val="tx2"/>
          </a:solidFill>
          <a:latin typeface="Arial" pitchFamily="34" charset="0"/>
        </a:defRPr>
      </a:lvl3pPr>
      <a:lvl4pPr algn="l" rtl="0" eaLnBrk="0" fontAlgn="base" hangingPunct="0">
        <a:spcBef>
          <a:spcPct val="0"/>
        </a:spcBef>
        <a:spcAft>
          <a:spcPct val="0"/>
        </a:spcAft>
        <a:defRPr sz="2200">
          <a:solidFill>
            <a:schemeClr val="tx2"/>
          </a:solidFill>
          <a:latin typeface="Arial" pitchFamily="34" charset="0"/>
        </a:defRPr>
      </a:lvl4pPr>
      <a:lvl5pPr algn="l" rtl="0" eaLnBrk="0" fontAlgn="base" hangingPunct="0">
        <a:spcBef>
          <a:spcPct val="0"/>
        </a:spcBef>
        <a:spcAft>
          <a:spcPct val="0"/>
        </a:spcAft>
        <a:defRPr sz="2200">
          <a:solidFill>
            <a:schemeClr val="tx2"/>
          </a:solidFill>
          <a:latin typeface="Arial" pitchFamily="34" charset="0"/>
        </a:defRPr>
      </a:lvl5pPr>
      <a:lvl6pPr marL="456110" algn="l" rtl="0" fontAlgn="base">
        <a:spcBef>
          <a:spcPct val="0"/>
        </a:spcBef>
        <a:spcAft>
          <a:spcPct val="0"/>
        </a:spcAft>
        <a:defRPr sz="2200">
          <a:solidFill>
            <a:schemeClr val="tx2"/>
          </a:solidFill>
          <a:latin typeface="Arial" pitchFamily="34" charset="0"/>
        </a:defRPr>
      </a:lvl6pPr>
      <a:lvl7pPr marL="912223" algn="l" rtl="0" fontAlgn="base">
        <a:spcBef>
          <a:spcPct val="0"/>
        </a:spcBef>
        <a:spcAft>
          <a:spcPct val="0"/>
        </a:spcAft>
        <a:defRPr sz="2200">
          <a:solidFill>
            <a:schemeClr val="tx2"/>
          </a:solidFill>
          <a:latin typeface="Arial" pitchFamily="34" charset="0"/>
        </a:defRPr>
      </a:lvl7pPr>
      <a:lvl8pPr marL="1368332" algn="l" rtl="0" fontAlgn="base">
        <a:spcBef>
          <a:spcPct val="0"/>
        </a:spcBef>
        <a:spcAft>
          <a:spcPct val="0"/>
        </a:spcAft>
        <a:defRPr sz="2200">
          <a:solidFill>
            <a:schemeClr val="tx2"/>
          </a:solidFill>
          <a:latin typeface="Arial" pitchFamily="34" charset="0"/>
        </a:defRPr>
      </a:lvl8pPr>
      <a:lvl9pPr marL="1824445" algn="l" rtl="0" fontAlgn="base">
        <a:spcBef>
          <a:spcPct val="0"/>
        </a:spcBef>
        <a:spcAft>
          <a:spcPct val="0"/>
        </a:spcAft>
        <a:defRPr sz="2200">
          <a:solidFill>
            <a:schemeClr val="tx2"/>
          </a:solidFill>
          <a:latin typeface="Arial" pitchFamily="34" charset="0"/>
        </a:defRPr>
      </a:lvl9pPr>
    </p:titleStyle>
    <p:bodyStyle>
      <a:lvl1pPr marL="227013" indent="-227013" algn="l" rtl="0" eaLnBrk="0" fontAlgn="base" hangingPunct="0">
        <a:spcBef>
          <a:spcPct val="20000"/>
        </a:spcBef>
        <a:spcAft>
          <a:spcPct val="0"/>
        </a:spcAft>
        <a:buChar char="•"/>
        <a:defRPr sz="1600">
          <a:solidFill>
            <a:schemeClr val="tx1"/>
          </a:solidFill>
          <a:latin typeface="+mn-lt"/>
          <a:ea typeface="+mn-ea"/>
          <a:cs typeface="+mn-cs"/>
        </a:defRPr>
      </a:lvl1pPr>
      <a:lvl2pPr marL="682625" indent="-284163" algn="l" rtl="0" eaLnBrk="0" fontAlgn="base" hangingPunct="0">
        <a:spcBef>
          <a:spcPct val="20000"/>
        </a:spcBef>
        <a:spcAft>
          <a:spcPct val="0"/>
        </a:spcAft>
        <a:buChar char="–"/>
        <a:defRPr sz="1600">
          <a:solidFill>
            <a:schemeClr val="tx1"/>
          </a:solidFill>
          <a:latin typeface="+mn-lt"/>
        </a:defRPr>
      </a:lvl2pPr>
      <a:lvl3pPr marL="1139825" indent="-227013" algn="l" rtl="0" eaLnBrk="0" fontAlgn="base" hangingPunct="0">
        <a:spcBef>
          <a:spcPct val="20000"/>
        </a:spcBef>
        <a:spcAft>
          <a:spcPct val="0"/>
        </a:spcAft>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612" indent="-228054" algn="l" rtl="0" fontAlgn="base">
        <a:spcBef>
          <a:spcPct val="20000"/>
        </a:spcBef>
        <a:spcAft>
          <a:spcPct val="0"/>
        </a:spcAft>
        <a:buChar char="»"/>
        <a:defRPr sz="2000">
          <a:solidFill>
            <a:schemeClr val="tx1"/>
          </a:solidFill>
          <a:latin typeface="+mn-lt"/>
        </a:defRPr>
      </a:lvl6pPr>
      <a:lvl7pPr marL="2964718" indent="-228054" algn="l" rtl="0" fontAlgn="base">
        <a:spcBef>
          <a:spcPct val="20000"/>
        </a:spcBef>
        <a:spcAft>
          <a:spcPct val="0"/>
        </a:spcAft>
        <a:buChar char="»"/>
        <a:defRPr sz="2000">
          <a:solidFill>
            <a:schemeClr val="tx1"/>
          </a:solidFill>
          <a:latin typeface="+mn-lt"/>
        </a:defRPr>
      </a:lvl7pPr>
      <a:lvl8pPr marL="3420837" indent="-228054" algn="l" rtl="0" fontAlgn="base">
        <a:spcBef>
          <a:spcPct val="20000"/>
        </a:spcBef>
        <a:spcAft>
          <a:spcPct val="0"/>
        </a:spcAft>
        <a:buChar char="»"/>
        <a:defRPr sz="2000">
          <a:solidFill>
            <a:schemeClr val="tx1"/>
          </a:solidFill>
          <a:latin typeface="+mn-lt"/>
        </a:defRPr>
      </a:lvl8pPr>
      <a:lvl9pPr marL="3876948" indent="-228054" algn="l" rtl="0" fontAlgn="base">
        <a:spcBef>
          <a:spcPct val="20000"/>
        </a:spcBef>
        <a:spcAft>
          <a:spcPct val="0"/>
        </a:spcAft>
        <a:buChar char="»"/>
        <a:defRPr sz="2000">
          <a:solidFill>
            <a:schemeClr val="tx1"/>
          </a:solidFill>
          <a:latin typeface="+mn-lt"/>
        </a:defRPr>
      </a:lvl9pPr>
    </p:bodyStyle>
    <p:otherStyle>
      <a:defPPr>
        <a:defRPr lang="ru-RU"/>
      </a:defPPr>
      <a:lvl1pPr marL="0" algn="l" defTabSz="912223" rtl="0" eaLnBrk="1" latinLnBrk="0" hangingPunct="1">
        <a:defRPr sz="1800" kern="1200">
          <a:solidFill>
            <a:schemeClr val="tx1"/>
          </a:solidFill>
          <a:latin typeface="+mn-lt"/>
          <a:ea typeface="+mn-ea"/>
          <a:cs typeface="+mn-cs"/>
        </a:defRPr>
      </a:lvl1pPr>
      <a:lvl2pPr marL="456110" algn="l" defTabSz="912223" rtl="0" eaLnBrk="1" latinLnBrk="0" hangingPunct="1">
        <a:defRPr sz="1800" kern="1200">
          <a:solidFill>
            <a:schemeClr val="tx1"/>
          </a:solidFill>
          <a:latin typeface="+mn-lt"/>
          <a:ea typeface="+mn-ea"/>
          <a:cs typeface="+mn-cs"/>
        </a:defRPr>
      </a:lvl2pPr>
      <a:lvl3pPr marL="912223" algn="l" defTabSz="912223" rtl="0" eaLnBrk="1" latinLnBrk="0" hangingPunct="1">
        <a:defRPr sz="1800" kern="1200">
          <a:solidFill>
            <a:schemeClr val="tx1"/>
          </a:solidFill>
          <a:latin typeface="+mn-lt"/>
          <a:ea typeface="+mn-ea"/>
          <a:cs typeface="+mn-cs"/>
        </a:defRPr>
      </a:lvl3pPr>
      <a:lvl4pPr marL="1368332" algn="l" defTabSz="912223" rtl="0" eaLnBrk="1" latinLnBrk="0" hangingPunct="1">
        <a:defRPr sz="1800" kern="1200">
          <a:solidFill>
            <a:schemeClr val="tx1"/>
          </a:solidFill>
          <a:latin typeface="+mn-lt"/>
          <a:ea typeface="+mn-ea"/>
          <a:cs typeface="+mn-cs"/>
        </a:defRPr>
      </a:lvl4pPr>
      <a:lvl5pPr marL="1824445" algn="l" defTabSz="912223" rtl="0" eaLnBrk="1" latinLnBrk="0" hangingPunct="1">
        <a:defRPr sz="1800" kern="1200">
          <a:solidFill>
            <a:schemeClr val="tx1"/>
          </a:solidFill>
          <a:latin typeface="+mn-lt"/>
          <a:ea typeface="+mn-ea"/>
          <a:cs typeface="+mn-cs"/>
        </a:defRPr>
      </a:lvl5pPr>
      <a:lvl6pPr marL="2280559" algn="l" defTabSz="912223" rtl="0" eaLnBrk="1" latinLnBrk="0" hangingPunct="1">
        <a:defRPr sz="1800" kern="1200">
          <a:solidFill>
            <a:schemeClr val="tx1"/>
          </a:solidFill>
          <a:latin typeface="+mn-lt"/>
          <a:ea typeface="+mn-ea"/>
          <a:cs typeface="+mn-cs"/>
        </a:defRPr>
      </a:lvl6pPr>
      <a:lvl7pPr marL="2736667" algn="l" defTabSz="912223" rtl="0" eaLnBrk="1" latinLnBrk="0" hangingPunct="1">
        <a:defRPr sz="1800" kern="1200">
          <a:solidFill>
            <a:schemeClr val="tx1"/>
          </a:solidFill>
          <a:latin typeface="+mn-lt"/>
          <a:ea typeface="+mn-ea"/>
          <a:cs typeface="+mn-cs"/>
        </a:defRPr>
      </a:lvl7pPr>
      <a:lvl8pPr marL="3192780" algn="l" defTabSz="912223" rtl="0" eaLnBrk="1" latinLnBrk="0" hangingPunct="1">
        <a:defRPr sz="1800" kern="1200">
          <a:solidFill>
            <a:schemeClr val="tx1"/>
          </a:solidFill>
          <a:latin typeface="+mn-lt"/>
          <a:ea typeface="+mn-ea"/>
          <a:cs typeface="+mn-cs"/>
        </a:defRPr>
      </a:lvl8pPr>
      <a:lvl9pPr marL="3648890" algn="l" defTabSz="9122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title style</a:t>
            </a:r>
          </a:p>
        </p:txBody>
      </p:sp>
      <p:sp>
        <p:nvSpPr>
          <p:cNvPr id="18435"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p:txBody>
      </p:sp>
      <p:sp>
        <p:nvSpPr>
          <p:cNvPr id="20486" name="Rectangle 6"/>
          <p:cNvSpPr>
            <a:spLocks noGrp="1" noChangeArrowheads="1"/>
          </p:cNvSpPr>
          <p:nvPr>
            <p:ph type="sldNum" sz="quarter" idx="4"/>
          </p:nvPr>
        </p:nvSpPr>
        <p:spPr bwMode="auto">
          <a:xfrm>
            <a:off x="6864350" y="6580188"/>
            <a:ext cx="2133600" cy="201612"/>
          </a:xfrm>
          <a:prstGeom prst="rect">
            <a:avLst/>
          </a:prstGeom>
          <a:noFill/>
          <a:ln w="9525">
            <a:noFill/>
            <a:miter lim="800000"/>
            <a:headEnd/>
            <a:tailEnd/>
          </a:ln>
          <a:effectLst/>
        </p:spPr>
        <p:txBody>
          <a:bodyPr vert="horz" wrap="square" lIns="82524" tIns="41261" rIns="82524" bIns="41261" numCol="1" anchor="t" anchorCtr="0" compatLnSpc="1">
            <a:prstTxWarp prst="textNoShape">
              <a:avLst/>
            </a:prstTxWarp>
          </a:bodyPr>
          <a:lstStyle>
            <a:lvl1pPr algn="r" eaLnBrk="0" hangingPunct="0">
              <a:buFont typeface="Times New Roman" panose="02020603050405020304" pitchFamily="18" charset="0"/>
              <a:buNone/>
              <a:defRPr sz="700">
                <a:cs typeface="Meiryo" panose="020B0604030504040204" pitchFamily="34" charset="-128"/>
              </a:defRPr>
            </a:lvl1pPr>
          </a:lstStyle>
          <a:p>
            <a:pPr>
              <a:defRPr/>
            </a:pPr>
            <a:fld id="{1C330990-03CB-470A-9B3F-B7C30F04095F}" type="slidenum">
              <a:rPr lang="en-US" altLang="ru-RU"/>
              <a:pPr>
                <a:defRPr/>
              </a:pPr>
              <a:t>‹#›</a:t>
            </a:fld>
            <a:endParaRPr lang="en-US" altLang="ru-RU"/>
          </a:p>
        </p:txBody>
      </p:sp>
      <p:sp>
        <p:nvSpPr>
          <p:cNvPr id="18437" name="Line 15"/>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24" tIns="41261" rIns="82524" bIns="41261"/>
          <a:lstStyle/>
          <a:p>
            <a:endParaRPr lang="ru-RU"/>
          </a:p>
        </p:txBody>
      </p:sp>
      <p:pic>
        <p:nvPicPr>
          <p:cNvPr id="18438" name="Picture 1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8475" y="325438"/>
            <a:ext cx="11223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ftr" sz="quarter" idx="3"/>
          </p:nvPr>
        </p:nvSpPr>
        <p:spPr bwMode="auto">
          <a:xfrm>
            <a:off x="157163" y="6580188"/>
            <a:ext cx="5041900" cy="231775"/>
          </a:xfrm>
          <a:prstGeom prst="rect">
            <a:avLst/>
          </a:prstGeom>
          <a:noFill/>
          <a:ln w="9525">
            <a:noFill/>
            <a:miter lim="800000"/>
            <a:headEnd/>
            <a:tailEnd/>
          </a:ln>
          <a:effectLst/>
        </p:spPr>
        <p:txBody>
          <a:bodyPr vert="horz" wrap="square" lIns="82524" tIns="41261" rIns="82524" bIns="41261" numCol="1" anchor="t" anchorCtr="0" compatLnSpc="1">
            <a:prstTxWarp prst="textNoShape">
              <a:avLst/>
            </a:prstTxWarp>
          </a:bodyPr>
          <a:lstStyle>
            <a:lvl1pPr eaLnBrk="1" hangingPunct="1">
              <a:buFont typeface="Times New Roman" pitchFamily="18" charset="0"/>
              <a:buNone/>
              <a:defRPr sz="700">
                <a:latin typeface="Arial" charset="0"/>
                <a:cs typeface="Arial" charset="0"/>
              </a:defRPr>
            </a:lvl1pPr>
          </a:lstStyle>
          <a:p>
            <a:pPr>
              <a:defRPr/>
            </a:pPr>
            <a:endParaRPr lang="en-US"/>
          </a:p>
        </p:txBody>
      </p:sp>
      <p:pic>
        <p:nvPicPr>
          <p:cNvPr id="18440" name="Picture 14" descr="IBM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94650" y="33655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81" r:id="rId1"/>
    <p:sldLayoutId id="2147486682" r:id="rId2"/>
    <p:sldLayoutId id="2147486683" r:id="rId3"/>
    <p:sldLayoutId id="2147486684" r:id="rId4"/>
    <p:sldLayoutId id="2147486685" r:id="rId5"/>
    <p:sldLayoutId id="2147486686" r:id="rId6"/>
    <p:sldLayoutId id="2147486687" r:id="rId7"/>
    <p:sldLayoutId id="2147486688" r:id="rId8"/>
    <p:sldLayoutId id="2147486689" r:id="rId9"/>
    <p:sldLayoutId id="2147486690" r:id="rId10"/>
    <p:sldLayoutId id="2147486691" r:id="rId11"/>
    <p:sldLayoutId id="2147486692" r:id="rId12"/>
  </p:sldLayoutIdLst>
  <p:hf sldNum="0" hdr="0" ft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Arial" pitchFamily="34" charset="0"/>
        </a:defRPr>
      </a:lvl2pPr>
      <a:lvl3pPr algn="l" rtl="0" eaLnBrk="0" fontAlgn="base" hangingPunct="0">
        <a:spcBef>
          <a:spcPct val="0"/>
        </a:spcBef>
        <a:spcAft>
          <a:spcPct val="0"/>
        </a:spcAft>
        <a:defRPr sz="2000">
          <a:solidFill>
            <a:schemeClr val="tx2"/>
          </a:solidFill>
          <a:latin typeface="Arial" pitchFamily="34" charset="0"/>
        </a:defRPr>
      </a:lvl3pPr>
      <a:lvl4pPr algn="l" rtl="0" eaLnBrk="0" fontAlgn="base" hangingPunct="0">
        <a:spcBef>
          <a:spcPct val="0"/>
        </a:spcBef>
        <a:spcAft>
          <a:spcPct val="0"/>
        </a:spcAft>
        <a:defRPr sz="2000">
          <a:solidFill>
            <a:schemeClr val="tx2"/>
          </a:solidFill>
          <a:latin typeface="Arial" pitchFamily="34" charset="0"/>
        </a:defRPr>
      </a:lvl4pPr>
      <a:lvl5pPr algn="l" rtl="0" eaLnBrk="0" fontAlgn="base" hangingPunct="0">
        <a:spcBef>
          <a:spcPct val="0"/>
        </a:spcBef>
        <a:spcAft>
          <a:spcPct val="0"/>
        </a:spcAft>
        <a:defRPr sz="2000">
          <a:solidFill>
            <a:schemeClr val="tx2"/>
          </a:solidFill>
          <a:latin typeface="Arial" pitchFamily="34" charset="0"/>
        </a:defRPr>
      </a:lvl5pPr>
      <a:lvl6pPr marL="412628" algn="l" rtl="0" fontAlgn="base">
        <a:spcBef>
          <a:spcPct val="0"/>
        </a:spcBef>
        <a:spcAft>
          <a:spcPct val="0"/>
        </a:spcAft>
        <a:defRPr sz="2000">
          <a:solidFill>
            <a:schemeClr val="tx2"/>
          </a:solidFill>
          <a:latin typeface="Arial" pitchFamily="34" charset="0"/>
        </a:defRPr>
      </a:lvl6pPr>
      <a:lvl7pPr marL="825247" algn="l" rtl="0" fontAlgn="base">
        <a:spcBef>
          <a:spcPct val="0"/>
        </a:spcBef>
        <a:spcAft>
          <a:spcPct val="0"/>
        </a:spcAft>
        <a:defRPr sz="2000">
          <a:solidFill>
            <a:schemeClr val="tx2"/>
          </a:solidFill>
          <a:latin typeface="Arial" pitchFamily="34" charset="0"/>
        </a:defRPr>
      </a:lvl7pPr>
      <a:lvl8pPr marL="1237875" algn="l" rtl="0" fontAlgn="base">
        <a:spcBef>
          <a:spcPct val="0"/>
        </a:spcBef>
        <a:spcAft>
          <a:spcPct val="0"/>
        </a:spcAft>
        <a:defRPr sz="2000">
          <a:solidFill>
            <a:schemeClr val="tx2"/>
          </a:solidFill>
          <a:latin typeface="Arial" pitchFamily="34" charset="0"/>
        </a:defRPr>
      </a:lvl8pPr>
      <a:lvl9pPr marL="1650499" algn="l" rtl="0" fontAlgn="base">
        <a:spcBef>
          <a:spcPct val="0"/>
        </a:spcBef>
        <a:spcAft>
          <a:spcPct val="0"/>
        </a:spcAft>
        <a:defRPr sz="2000">
          <a:solidFill>
            <a:schemeClr val="tx2"/>
          </a:solidFill>
          <a:latin typeface="Arial" pitchFamily="34" charset="0"/>
        </a:defRPr>
      </a:lvl9pPr>
    </p:titleStyle>
    <p:bodyStyle>
      <a:lvl1pPr marL="204788" indent="-204788" algn="l" rtl="0" eaLnBrk="0" fontAlgn="base" hangingPunct="0">
        <a:spcBef>
          <a:spcPct val="20000"/>
        </a:spcBef>
        <a:spcAft>
          <a:spcPct val="0"/>
        </a:spcAft>
        <a:buChar char="•"/>
        <a:defRPr sz="1400">
          <a:solidFill>
            <a:schemeClr val="tx1"/>
          </a:solidFill>
          <a:latin typeface="+mn-lt"/>
          <a:ea typeface="+mn-ea"/>
          <a:cs typeface="+mn-cs"/>
        </a:defRPr>
      </a:lvl1pPr>
      <a:lvl2pPr marL="617538" indent="-257175" algn="l" rtl="0" eaLnBrk="0" fontAlgn="base" hangingPunct="0">
        <a:spcBef>
          <a:spcPct val="20000"/>
        </a:spcBef>
        <a:spcAft>
          <a:spcPct val="0"/>
        </a:spcAft>
        <a:buChar char="–"/>
        <a:defRPr sz="1400">
          <a:solidFill>
            <a:schemeClr val="tx1"/>
          </a:solidFill>
          <a:latin typeface="+mn-lt"/>
        </a:defRPr>
      </a:lvl2pPr>
      <a:lvl3pPr marL="1030288" indent="-204788" algn="l" rtl="0" eaLnBrk="0" fontAlgn="base" hangingPunct="0">
        <a:spcBef>
          <a:spcPct val="20000"/>
        </a:spcBef>
        <a:spcAft>
          <a:spcPct val="0"/>
        </a:spcAft>
        <a:defRPr sz="2200">
          <a:solidFill>
            <a:schemeClr val="tx1"/>
          </a:solidFill>
          <a:latin typeface="+mn-lt"/>
        </a:defRPr>
      </a:lvl3pPr>
      <a:lvl4pPr marL="1443038" indent="-204788" algn="l" rtl="0" eaLnBrk="0" fontAlgn="base" hangingPunct="0">
        <a:spcBef>
          <a:spcPct val="20000"/>
        </a:spcBef>
        <a:spcAft>
          <a:spcPct val="0"/>
        </a:spcAft>
        <a:buChar char="–"/>
        <a:defRPr>
          <a:solidFill>
            <a:schemeClr val="tx1"/>
          </a:solidFill>
          <a:latin typeface="+mn-lt"/>
        </a:defRPr>
      </a:lvl4pPr>
      <a:lvl5pPr marL="1855788" indent="-204788" algn="l" rtl="0" eaLnBrk="0" fontAlgn="base" hangingPunct="0">
        <a:spcBef>
          <a:spcPct val="20000"/>
        </a:spcBef>
        <a:spcAft>
          <a:spcPct val="0"/>
        </a:spcAft>
        <a:buChar char="»"/>
        <a:defRPr>
          <a:solidFill>
            <a:schemeClr val="tx1"/>
          </a:solidFill>
          <a:latin typeface="+mn-lt"/>
        </a:defRPr>
      </a:lvl5pPr>
      <a:lvl6pPr marL="2269435" indent="-206322" algn="l" rtl="0" fontAlgn="base">
        <a:spcBef>
          <a:spcPct val="20000"/>
        </a:spcBef>
        <a:spcAft>
          <a:spcPct val="0"/>
        </a:spcAft>
        <a:buChar char="»"/>
        <a:defRPr sz="1800">
          <a:solidFill>
            <a:schemeClr val="tx1"/>
          </a:solidFill>
          <a:latin typeface="+mn-lt"/>
        </a:defRPr>
      </a:lvl6pPr>
      <a:lvl7pPr marL="2682063" indent="-206322" algn="l" rtl="0" fontAlgn="base">
        <a:spcBef>
          <a:spcPct val="20000"/>
        </a:spcBef>
        <a:spcAft>
          <a:spcPct val="0"/>
        </a:spcAft>
        <a:buChar char="»"/>
        <a:defRPr sz="1800">
          <a:solidFill>
            <a:schemeClr val="tx1"/>
          </a:solidFill>
          <a:latin typeface="+mn-lt"/>
        </a:defRPr>
      </a:lvl7pPr>
      <a:lvl8pPr marL="3094689" indent="-206322" algn="l" rtl="0" fontAlgn="base">
        <a:spcBef>
          <a:spcPct val="20000"/>
        </a:spcBef>
        <a:spcAft>
          <a:spcPct val="0"/>
        </a:spcAft>
        <a:buChar char="»"/>
        <a:defRPr sz="1800">
          <a:solidFill>
            <a:schemeClr val="tx1"/>
          </a:solidFill>
          <a:latin typeface="+mn-lt"/>
        </a:defRPr>
      </a:lvl8pPr>
      <a:lvl9pPr marL="3507314" indent="-206322" algn="l" rtl="0" fontAlgn="base">
        <a:spcBef>
          <a:spcPct val="20000"/>
        </a:spcBef>
        <a:spcAft>
          <a:spcPct val="0"/>
        </a:spcAft>
        <a:buChar char="»"/>
        <a:defRPr sz="1800">
          <a:solidFill>
            <a:schemeClr val="tx1"/>
          </a:solidFill>
          <a:latin typeface="+mn-lt"/>
        </a:defRPr>
      </a:lvl9pPr>
    </p:bodyStyle>
    <p:otherStyle>
      <a:defPPr>
        <a:defRPr lang="en-US"/>
      </a:defPPr>
      <a:lvl1pPr marL="0" algn="l" defTabSz="825247" rtl="0" eaLnBrk="1" latinLnBrk="0" hangingPunct="1">
        <a:defRPr sz="1600" kern="1200">
          <a:solidFill>
            <a:schemeClr val="tx1"/>
          </a:solidFill>
          <a:latin typeface="+mn-lt"/>
          <a:ea typeface="+mn-ea"/>
          <a:cs typeface="+mn-cs"/>
        </a:defRPr>
      </a:lvl1pPr>
      <a:lvl2pPr marL="412628" algn="l" defTabSz="825247" rtl="0" eaLnBrk="1" latinLnBrk="0" hangingPunct="1">
        <a:defRPr sz="1600" kern="1200">
          <a:solidFill>
            <a:schemeClr val="tx1"/>
          </a:solidFill>
          <a:latin typeface="+mn-lt"/>
          <a:ea typeface="+mn-ea"/>
          <a:cs typeface="+mn-cs"/>
        </a:defRPr>
      </a:lvl2pPr>
      <a:lvl3pPr marL="825247" algn="l" defTabSz="825247" rtl="0" eaLnBrk="1" latinLnBrk="0" hangingPunct="1">
        <a:defRPr sz="1600" kern="1200">
          <a:solidFill>
            <a:schemeClr val="tx1"/>
          </a:solidFill>
          <a:latin typeface="+mn-lt"/>
          <a:ea typeface="+mn-ea"/>
          <a:cs typeface="+mn-cs"/>
        </a:defRPr>
      </a:lvl3pPr>
      <a:lvl4pPr marL="1237875" algn="l" defTabSz="825247" rtl="0" eaLnBrk="1" latinLnBrk="0" hangingPunct="1">
        <a:defRPr sz="1600" kern="1200">
          <a:solidFill>
            <a:schemeClr val="tx1"/>
          </a:solidFill>
          <a:latin typeface="+mn-lt"/>
          <a:ea typeface="+mn-ea"/>
          <a:cs typeface="+mn-cs"/>
        </a:defRPr>
      </a:lvl4pPr>
      <a:lvl5pPr marL="1650499" algn="l" defTabSz="825247" rtl="0" eaLnBrk="1" latinLnBrk="0" hangingPunct="1">
        <a:defRPr sz="1600" kern="1200">
          <a:solidFill>
            <a:schemeClr val="tx1"/>
          </a:solidFill>
          <a:latin typeface="+mn-lt"/>
          <a:ea typeface="+mn-ea"/>
          <a:cs typeface="+mn-cs"/>
        </a:defRPr>
      </a:lvl5pPr>
      <a:lvl6pPr marL="2063126" algn="l" defTabSz="825247" rtl="0" eaLnBrk="1" latinLnBrk="0" hangingPunct="1">
        <a:defRPr sz="1600" kern="1200">
          <a:solidFill>
            <a:schemeClr val="tx1"/>
          </a:solidFill>
          <a:latin typeface="+mn-lt"/>
          <a:ea typeface="+mn-ea"/>
          <a:cs typeface="+mn-cs"/>
        </a:defRPr>
      </a:lvl6pPr>
      <a:lvl7pPr marL="2475743" algn="l" defTabSz="825247" rtl="0" eaLnBrk="1" latinLnBrk="0" hangingPunct="1">
        <a:defRPr sz="1600" kern="1200">
          <a:solidFill>
            <a:schemeClr val="tx1"/>
          </a:solidFill>
          <a:latin typeface="+mn-lt"/>
          <a:ea typeface="+mn-ea"/>
          <a:cs typeface="+mn-cs"/>
        </a:defRPr>
      </a:lvl7pPr>
      <a:lvl8pPr marL="2888378" algn="l" defTabSz="825247" rtl="0" eaLnBrk="1" latinLnBrk="0" hangingPunct="1">
        <a:defRPr sz="1600" kern="1200">
          <a:solidFill>
            <a:schemeClr val="tx1"/>
          </a:solidFill>
          <a:latin typeface="+mn-lt"/>
          <a:ea typeface="+mn-ea"/>
          <a:cs typeface="+mn-cs"/>
        </a:defRPr>
      </a:lvl8pPr>
      <a:lvl9pPr marL="3301000" algn="l" defTabSz="825247"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549275" y="906463"/>
            <a:ext cx="80438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title style</a:t>
            </a:r>
          </a:p>
        </p:txBody>
      </p:sp>
      <p:sp>
        <p:nvSpPr>
          <p:cNvPr id="19459" name="Rectangle 3"/>
          <p:cNvSpPr>
            <a:spLocks noGrp="1" noChangeArrowheads="1"/>
          </p:cNvSpPr>
          <p:nvPr>
            <p:ph type="body" idx="1"/>
          </p:nvPr>
        </p:nvSpPr>
        <p:spPr bwMode="auto">
          <a:xfrm>
            <a:off x="549275" y="1822450"/>
            <a:ext cx="8043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p:txBody>
      </p:sp>
      <p:sp>
        <p:nvSpPr>
          <p:cNvPr id="20486" name="Rectangle 6"/>
          <p:cNvSpPr>
            <a:spLocks noGrp="1" noChangeArrowheads="1"/>
          </p:cNvSpPr>
          <p:nvPr>
            <p:ph type="sldNum" sz="quarter" idx="4"/>
          </p:nvPr>
        </p:nvSpPr>
        <p:spPr bwMode="auto">
          <a:xfrm>
            <a:off x="6864350" y="6580188"/>
            <a:ext cx="2133600" cy="201612"/>
          </a:xfrm>
          <a:prstGeom prst="rect">
            <a:avLst/>
          </a:prstGeom>
          <a:noFill/>
          <a:ln w="9525">
            <a:noFill/>
            <a:miter lim="800000"/>
            <a:headEnd/>
            <a:tailEnd/>
          </a:ln>
          <a:effectLst/>
        </p:spPr>
        <p:txBody>
          <a:bodyPr vert="horz" wrap="square" lIns="82564" tIns="41281" rIns="82564" bIns="41281" numCol="1" anchor="t" anchorCtr="0" compatLnSpc="1">
            <a:prstTxWarp prst="textNoShape">
              <a:avLst/>
            </a:prstTxWarp>
          </a:bodyPr>
          <a:lstStyle>
            <a:lvl1pPr algn="r" eaLnBrk="0" hangingPunct="0">
              <a:buFont typeface="Times New Roman" panose="02020603050405020304" pitchFamily="18" charset="0"/>
              <a:buNone/>
              <a:defRPr sz="700">
                <a:cs typeface="Meiryo" panose="020B0604030504040204" pitchFamily="34" charset="-128"/>
              </a:defRPr>
            </a:lvl1pPr>
          </a:lstStyle>
          <a:p>
            <a:pPr>
              <a:defRPr/>
            </a:pPr>
            <a:fld id="{B939E77F-C1D8-44C5-907B-B21971744405}" type="slidenum">
              <a:rPr lang="en-US" altLang="ru-RU"/>
              <a:pPr>
                <a:defRPr/>
              </a:pPr>
              <a:t>‹#›</a:t>
            </a:fld>
            <a:endParaRPr lang="en-US" altLang="ru-RU"/>
          </a:p>
        </p:txBody>
      </p:sp>
      <p:sp>
        <p:nvSpPr>
          <p:cNvPr id="19461" name="Line 15"/>
          <p:cNvSpPr>
            <a:spLocks noChangeShapeType="1"/>
          </p:cNvSpPr>
          <p:nvPr userDrawn="1"/>
        </p:nvSpPr>
        <p:spPr bwMode="auto">
          <a:xfrm>
            <a:off x="552450" y="712788"/>
            <a:ext cx="8061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64" tIns="41281" rIns="82564" bIns="41281"/>
          <a:lstStyle/>
          <a:p>
            <a:endParaRPr lang="ru-RU"/>
          </a:p>
        </p:txBody>
      </p:sp>
      <p:pic>
        <p:nvPicPr>
          <p:cNvPr id="19462" name="Picture 1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8475" y="325438"/>
            <a:ext cx="112236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Grp="1" noChangeArrowheads="1"/>
          </p:cNvSpPr>
          <p:nvPr>
            <p:ph type="ftr" sz="quarter" idx="3"/>
          </p:nvPr>
        </p:nvSpPr>
        <p:spPr bwMode="auto">
          <a:xfrm>
            <a:off x="157163" y="6580188"/>
            <a:ext cx="5041900" cy="231775"/>
          </a:xfrm>
          <a:prstGeom prst="rect">
            <a:avLst/>
          </a:prstGeom>
          <a:noFill/>
          <a:ln w="9525">
            <a:noFill/>
            <a:miter lim="800000"/>
            <a:headEnd/>
            <a:tailEnd/>
          </a:ln>
          <a:effectLst/>
        </p:spPr>
        <p:txBody>
          <a:bodyPr vert="horz" wrap="square" lIns="82564" tIns="41281" rIns="82564" bIns="41281" numCol="1" anchor="t" anchorCtr="0" compatLnSpc="1">
            <a:prstTxWarp prst="textNoShape">
              <a:avLst/>
            </a:prstTxWarp>
          </a:bodyPr>
          <a:lstStyle>
            <a:lvl1pPr eaLnBrk="1" hangingPunct="1">
              <a:buFont typeface="Times New Roman" pitchFamily="18" charset="0"/>
              <a:buNone/>
              <a:defRPr sz="700">
                <a:latin typeface="Arial" charset="0"/>
                <a:cs typeface="Arial" charset="0"/>
              </a:defRPr>
            </a:lvl1pPr>
          </a:lstStyle>
          <a:p>
            <a:pPr>
              <a:defRPr/>
            </a:pPr>
            <a:endParaRPr lang="en-US"/>
          </a:p>
        </p:txBody>
      </p:sp>
      <p:pic>
        <p:nvPicPr>
          <p:cNvPr id="19464" name="Picture 14" descr="IBM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94650" y="336550"/>
            <a:ext cx="5619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93" r:id="rId1"/>
    <p:sldLayoutId id="2147486694" r:id="rId2"/>
    <p:sldLayoutId id="2147486695" r:id="rId3"/>
    <p:sldLayoutId id="2147486696" r:id="rId4"/>
    <p:sldLayoutId id="2147486697" r:id="rId5"/>
    <p:sldLayoutId id="2147486698" r:id="rId6"/>
    <p:sldLayoutId id="2147486699" r:id="rId7"/>
    <p:sldLayoutId id="2147486700" r:id="rId8"/>
    <p:sldLayoutId id="2147486701" r:id="rId9"/>
    <p:sldLayoutId id="2147486702" r:id="rId10"/>
    <p:sldLayoutId id="2147486703" r:id="rId11"/>
    <p:sldLayoutId id="2147486704" r:id="rId12"/>
  </p:sldLayoutIdLst>
  <p:hf sldNum="0" hdr="0" ft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Arial" pitchFamily="34" charset="0"/>
        </a:defRPr>
      </a:lvl2pPr>
      <a:lvl3pPr algn="l" rtl="0" eaLnBrk="0" fontAlgn="base" hangingPunct="0">
        <a:spcBef>
          <a:spcPct val="0"/>
        </a:spcBef>
        <a:spcAft>
          <a:spcPct val="0"/>
        </a:spcAft>
        <a:defRPr sz="2000">
          <a:solidFill>
            <a:schemeClr val="tx2"/>
          </a:solidFill>
          <a:latin typeface="Arial" pitchFamily="34" charset="0"/>
        </a:defRPr>
      </a:lvl3pPr>
      <a:lvl4pPr algn="l" rtl="0" eaLnBrk="0" fontAlgn="base" hangingPunct="0">
        <a:spcBef>
          <a:spcPct val="0"/>
        </a:spcBef>
        <a:spcAft>
          <a:spcPct val="0"/>
        </a:spcAft>
        <a:defRPr sz="2000">
          <a:solidFill>
            <a:schemeClr val="tx2"/>
          </a:solidFill>
          <a:latin typeface="Arial" pitchFamily="34" charset="0"/>
        </a:defRPr>
      </a:lvl4pPr>
      <a:lvl5pPr algn="l" rtl="0" eaLnBrk="0" fontAlgn="base" hangingPunct="0">
        <a:spcBef>
          <a:spcPct val="0"/>
        </a:spcBef>
        <a:spcAft>
          <a:spcPct val="0"/>
        </a:spcAft>
        <a:defRPr sz="2000">
          <a:solidFill>
            <a:schemeClr val="tx2"/>
          </a:solidFill>
          <a:latin typeface="Arial" pitchFamily="34" charset="0"/>
        </a:defRPr>
      </a:lvl5pPr>
      <a:lvl6pPr marL="412824" algn="l" rtl="0" fontAlgn="base">
        <a:spcBef>
          <a:spcPct val="0"/>
        </a:spcBef>
        <a:spcAft>
          <a:spcPct val="0"/>
        </a:spcAft>
        <a:defRPr sz="2000">
          <a:solidFill>
            <a:schemeClr val="tx2"/>
          </a:solidFill>
          <a:latin typeface="Arial" pitchFamily="34" charset="0"/>
        </a:defRPr>
      </a:lvl6pPr>
      <a:lvl7pPr marL="825642" algn="l" rtl="0" fontAlgn="base">
        <a:spcBef>
          <a:spcPct val="0"/>
        </a:spcBef>
        <a:spcAft>
          <a:spcPct val="0"/>
        </a:spcAft>
        <a:defRPr sz="2000">
          <a:solidFill>
            <a:schemeClr val="tx2"/>
          </a:solidFill>
          <a:latin typeface="Arial" pitchFamily="34" charset="0"/>
        </a:defRPr>
      </a:lvl7pPr>
      <a:lvl8pPr marL="1238465" algn="l" rtl="0" fontAlgn="base">
        <a:spcBef>
          <a:spcPct val="0"/>
        </a:spcBef>
        <a:spcAft>
          <a:spcPct val="0"/>
        </a:spcAft>
        <a:defRPr sz="2000">
          <a:solidFill>
            <a:schemeClr val="tx2"/>
          </a:solidFill>
          <a:latin typeface="Arial" pitchFamily="34" charset="0"/>
        </a:defRPr>
      </a:lvl8pPr>
      <a:lvl9pPr marL="1651286" algn="l" rtl="0" fontAlgn="base">
        <a:spcBef>
          <a:spcPct val="0"/>
        </a:spcBef>
        <a:spcAft>
          <a:spcPct val="0"/>
        </a:spcAft>
        <a:defRPr sz="2000">
          <a:solidFill>
            <a:schemeClr val="tx2"/>
          </a:solidFill>
          <a:latin typeface="Arial" pitchFamily="34" charset="0"/>
        </a:defRPr>
      </a:lvl9pPr>
    </p:titleStyle>
    <p:bodyStyle>
      <a:lvl1pPr marL="206375" indent="-206375" algn="l" rtl="0" eaLnBrk="0" fontAlgn="base" hangingPunct="0">
        <a:spcBef>
          <a:spcPct val="20000"/>
        </a:spcBef>
        <a:spcAft>
          <a:spcPct val="0"/>
        </a:spcAft>
        <a:buChar char="•"/>
        <a:defRPr sz="1400">
          <a:solidFill>
            <a:schemeClr val="tx1"/>
          </a:solidFill>
          <a:latin typeface="+mn-lt"/>
          <a:ea typeface="+mn-ea"/>
          <a:cs typeface="+mn-cs"/>
        </a:defRPr>
      </a:lvl1pPr>
      <a:lvl2pPr marL="619125" indent="-257175" algn="l" rtl="0" eaLnBrk="0" fontAlgn="base" hangingPunct="0">
        <a:spcBef>
          <a:spcPct val="20000"/>
        </a:spcBef>
        <a:spcAft>
          <a:spcPct val="0"/>
        </a:spcAft>
        <a:buChar char="–"/>
        <a:defRPr sz="1400">
          <a:solidFill>
            <a:schemeClr val="tx1"/>
          </a:solidFill>
          <a:latin typeface="+mn-lt"/>
        </a:defRPr>
      </a:lvl2pPr>
      <a:lvl3pPr marL="1031875" indent="-206375" algn="l" rtl="0" eaLnBrk="0" fontAlgn="base" hangingPunct="0">
        <a:spcBef>
          <a:spcPct val="20000"/>
        </a:spcBef>
        <a:spcAft>
          <a:spcPct val="0"/>
        </a:spcAft>
        <a:defRPr sz="2200">
          <a:solidFill>
            <a:schemeClr val="tx1"/>
          </a:solidFill>
          <a:latin typeface="+mn-lt"/>
        </a:defRPr>
      </a:lvl3pPr>
      <a:lvl4pPr marL="1444625" indent="-206375" algn="l" rtl="0" eaLnBrk="0" fontAlgn="base" hangingPunct="0">
        <a:spcBef>
          <a:spcPct val="20000"/>
        </a:spcBef>
        <a:spcAft>
          <a:spcPct val="0"/>
        </a:spcAft>
        <a:buChar char="–"/>
        <a:defRPr>
          <a:solidFill>
            <a:schemeClr val="tx1"/>
          </a:solidFill>
          <a:latin typeface="+mn-lt"/>
        </a:defRPr>
      </a:lvl4pPr>
      <a:lvl5pPr marL="1857375" indent="-206375" algn="l" rtl="0" eaLnBrk="0" fontAlgn="base" hangingPunct="0">
        <a:spcBef>
          <a:spcPct val="20000"/>
        </a:spcBef>
        <a:spcAft>
          <a:spcPct val="0"/>
        </a:spcAft>
        <a:buChar char="»"/>
        <a:defRPr>
          <a:solidFill>
            <a:schemeClr val="tx1"/>
          </a:solidFill>
          <a:latin typeface="+mn-lt"/>
        </a:defRPr>
      </a:lvl5pPr>
      <a:lvl6pPr marL="2270518" indent="-206417" algn="l" rtl="0" fontAlgn="base">
        <a:spcBef>
          <a:spcPct val="20000"/>
        </a:spcBef>
        <a:spcAft>
          <a:spcPct val="0"/>
        </a:spcAft>
        <a:buChar char="»"/>
        <a:defRPr sz="1800">
          <a:solidFill>
            <a:schemeClr val="tx1"/>
          </a:solidFill>
          <a:latin typeface="+mn-lt"/>
        </a:defRPr>
      </a:lvl6pPr>
      <a:lvl7pPr marL="2683343" indent="-206417" algn="l" rtl="0" fontAlgn="base">
        <a:spcBef>
          <a:spcPct val="20000"/>
        </a:spcBef>
        <a:spcAft>
          <a:spcPct val="0"/>
        </a:spcAft>
        <a:buChar char="»"/>
        <a:defRPr sz="1800">
          <a:solidFill>
            <a:schemeClr val="tx1"/>
          </a:solidFill>
          <a:latin typeface="+mn-lt"/>
        </a:defRPr>
      </a:lvl7pPr>
      <a:lvl8pPr marL="3096165" indent="-206417" algn="l" rtl="0" fontAlgn="base">
        <a:spcBef>
          <a:spcPct val="20000"/>
        </a:spcBef>
        <a:spcAft>
          <a:spcPct val="0"/>
        </a:spcAft>
        <a:buChar char="»"/>
        <a:defRPr sz="1800">
          <a:solidFill>
            <a:schemeClr val="tx1"/>
          </a:solidFill>
          <a:latin typeface="+mn-lt"/>
        </a:defRPr>
      </a:lvl8pPr>
      <a:lvl9pPr marL="3508986" indent="-206417" algn="l" rtl="0" fontAlgn="base">
        <a:spcBef>
          <a:spcPct val="20000"/>
        </a:spcBef>
        <a:spcAft>
          <a:spcPct val="0"/>
        </a:spcAft>
        <a:buChar char="»"/>
        <a:defRPr sz="1800">
          <a:solidFill>
            <a:schemeClr val="tx1"/>
          </a:solidFill>
          <a:latin typeface="+mn-lt"/>
        </a:defRPr>
      </a:lvl9pPr>
    </p:bodyStyle>
    <p:otherStyle>
      <a:defPPr>
        <a:defRPr lang="en-US"/>
      </a:defPPr>
      <a:lvl1pPr marL="0" algn="l" defTabSz="825642" rtl="0" eaLnBrk="1" latinLnBrk="0" hangingPunct="1">
        <a:defRPr sz="1600" kern="1200">
          <a:solidFill>
            <a:schemeClr val="tx1"/>
          </a:solidFill>
          <a:latin typeface="+mn-lt"/>
          <a:ea typeface="+mn-ea"/>
          <a:cs typeface="+mn-cs"/>
        </a:defRPr>
      </a:lvl1pPr>
      <a:lvl2pPr marL="412824" algn="l" defTabSz="825642" rtl="0" eaLnBrk="1" latinLnBrk="0" hangingPunct="1">
        <a:defRPr sz="1600" kern="1200">
          <a:solidFill>
            <a:schemeClr val="tx1"/>
          </a:solidFill>
          <a:latin typeface="+mn-lt"/>
          <a:ea typeface="+mn-ea"/>
          <a:cs typeface="+mn-cs"/>
        </a:defRPr>
      </a:lvl2pPr>
      <a:lvl3pPr marL="825642" algn="l" defTabSz="825642" rtl="0" eaLnBrk="1" latinLnBrk="0" hangingPunct="1">
        <a:defRPr sz="1600" kern="1200">
          <a:solidFill>
            <a:schemeClr val="tx1"/>
          </a:solidFill>
          <a:latin typeface="+mn-lt"/>
          <a:ea typeface="+mn-ea"/>
          <a:cs typeface="+mn-cs"/>
        </a:defRPr>
      </a:lvl3pPr>
      <a:lvl4pPr marL="1238465" algn="l" defTabSz="825642" rtl="0" eaLnBrk="1" latinLnBrk="0" hangingPunct="1">
        <a:defRPr sz="1600" kern="1200">
          <a:solidFill>
            <a:schemeClr val="tx1"/>
          </a:solidFill>
          <a:latin typeface="+mn-lt"/>
          <a:ea typeface="+mn-ea"/>
          <a:cs typeface="+mn-cs"/>
        </a:defRPr>
      </a:lvl4pPr>
      <a:lvl5pPr marL="1651286" algn="l" defTabSz="825642" rtl="0" eaLnBrk="1" latinLnBrk="0" hangingPunct="1">
        <a:defRPr sz="1600" kern="1200">
          <a:solidFill>
            <a:schemeClr val="tx1"/>
          </a:solidFill>
          <a:latin typeface="+mn-lt"/>
          <a:ea typeface="+mn-ea"/>
          <a:cs typeface="+mn-cs"/>
        </a:defRPr>
      </a:lvl5pPr>
      <a:lvl6pPr marL="2064110" algn="l" defTabSz="825642" rtl="0" eaLnBrk="1" latinLnBrk="0" hangingPunct="1">
        <a:defRPr sz="1600" kern="1200">
          <a:solidFill>
            <a:schemeClr val="tx1"/>
          </a:solidFill>
          <a:latin typeface="+mn-lt"/>
          <a:ea typeface="+mn-ea"/>
          <a:cs typeface="+mn-cs"/>
        </a:defRPr>
      </a:lvl6pPr>
      <a:lvl7pPr marL="2476926" algn="l" defTabSz="825642" rtl="0" eaLnBrk="1" latinLnBrk="0" hangingPunct="1">
        <a:defRPr sz="1600" kern="1200">
          <a:solidFill>
            <a:schemeClr val="tx1"/>
          </a:solidFill>
          <a:latin typeface="+mn-lt"/>
          <a:ea typeface="+mn-ea"/>
          <a:cs typeface="+mn-cs"/>
        </a:defRPr>
      </a:lvl7pPr>
      <a:lvl8pPr marL="2889753" algn="l" defTabSz="825642" rtl="0" eaLnBrk="1" latinLnBrk="0" hangingPunct="1">
        <a:defRPr sz="1600" kern="1200">
          <a:solidFill>
            <a:schemeClr val="tx1"/>
          </a:solidFill>
          <a:latin typeface="+mn-lt"/>
          <a:ea typeface="+mn-ea"/>
          <a:cs typeface="+mn-cs"/>
        </a:defRPr>
      </a:lvl8pPr>
      <a:lvl9pPr marL="3302575" algn="l" defTabSz="825642"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357188" y="323850"/>
            <a:ext cx="7853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64" tIns="41281" rIns="82564" bIns="41281"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396875" y="1247775"/>
            <a:ext cx="72929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64" tIns="41281" rIns="82564" bIns="4128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7"/>
          <p:cNvSpPr txBox="1">
            <a:spLocks noChangeArrowheads="1"/>
          </p:cNvSpPr>
          <p:nvPr/>
        </p:nvSpPr>
        <p:spPr bwMode="black">
          <a:xfrm>
            <a:off x="8716963" y="6589713"/>
            <a:ext cx="334962" cy="198437"/>
          </a:xfrm>
          <a:prstGeom prst="rect">
            <a:avLst/>
          </a:prstGeom>
          <a:noFill/>
          <a:ln>
            <a:noFill/>
          </a:ln>
          <a:effectLst/>
          <a:extLst/>
        </p:spPr>
        <p:txBody>
          <a:bodyPr lIns="0" tIns="41569" rIns="0" bIns="41569" anchor="ctr" anchorCtr="1"/>
          <a:lstStyle>
            <a:lvl1pPr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defRPr/>
            </a:pPr>
            <a:fld id="{5E7A4904-0066-4F57-BFB0-0F45549D6867}" type="slidenum">
              <a:rPr lang="en-US" altLang="en-US" sz="900" smtClean="0">
                <a:ea typeface="MS PGothic" panose="020B0600070205080204" pitchFamily="34" charset="-128"/>
              </a:rPr>
              <a:pPr eaLnBrk="1" hangingPunct="1">
                <a:defRPr/>
              </a:pPr>
              <a:t>‹#›</a:t>
            </a:fld>
            <a:endParaRPr lang="en-US" altLang="en-US" sz="900" smtClean="0">
              <a:ea typeface="MS PGothic" panose="020B0600070205080204" pitchFamily="34" charset="-128"/>
            </a:endParaRPr>
          </a:p>
        </p:txBody>
      </p:sp>
      <p:sp>
        <p:nvSpPr>
          <p:cNvPr id="4143" name="Rectangle 47"/>
          <p:cNvSpPr>
            <a:spLocks noGrp="1" noChangeArrowheads="1"/>
          </p:cNvSpPr>
          <p:nvPr>
            <p:ph type="ftr" sz="quarter" idx="3"/>
          </p:nvPr>
        </p:nvSpPr>
        <p:spPr bwMode="auto">
          <a:xfrm>
            <a:off x="174625" y="6623050"/>
            <a:ext cx="6500813" cy="234950"/>
          </a:xfrm>
          <a:prstGeom prst="rect">
            <a:avLst/>
          </a:prstGeom>
          <a:noFill/>
          <a:ln>
            <a:noFill/>
          </a:ln>
          <a:effectLst/>
          <a:extLst/>
        </p:spPr>
        <p:txBody>
          <a:bodyPr vert="horz" wrap="square" lIns="91421" tIns="45711" rIns="91421" bIns="45711" numCol="1" anchor="t" anchorCtr="0" compatLnSpc="1">
            <a:prstTxWarp prst="textNoShape">
              <a:avLst/>
            </a:prstTxWarp>
          </a:bodyPr>
          <a:lstStyle>
            <a:lvl1pPr eaLnBrk="1" hangingPunct="1">
              <a:defRPr sz="800">
                <a:latin typeface="Arial" charset="0"/>
                <a:ea typeface="ヒラギノ角ゴ Pro W3"/>
                <a:cs typeface="ヒラギノ角ゴ Pro W3"/>
              </a:defRPr>
            </a:lvl1pPr>
          </a:lstStyle>
          <a:p>
            <a:pPr>
              <a:defRPr/>
            </a:pPr>
            <a:r>
              <a:rPr lang="en-US" altLang="en-US"/>
              <a:t>© 2014 International Business Machines Corporation</a:t>
            </a:r>
          </a:p>
        </p:txBody>
      </p:sp>
      <p:pic>
        <p:nvPicPr>
          <p:cNvPr id="20486" name="Picture 48" descr="IBM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66100" y="82550"/>
            <a:ext cx="565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Line 49"/>
          <p:cNvSpPr>
            <a:spLocks noChangeShapeType="1"/>
          </p:cNvSpPr>
          <p:nvPr/>
        </p:nvSpPr>
        <p:spPr bwMode="auto">
          <a:xfrm>
            <a:off x="260350" y="355600"/>
            <a:ext cx="837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64" tIns="41281" rIns="82564" bIns="41281"/>
          <a:lstStyle/>
          <a:p>
            <a:endParaRPr lang="ru-RU"/>
          </a:p>
        </p:txBody>
      </p:sp>
      <p:pic>
        <p:nvPicPr>
          <p:cNvPr id="20488"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88" y="9525"/>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05" r:id="rId1"/>
    <p:sldLayoutId id="2147486706" r:id="rId2"/>
    <p:sldLayoutId id="2147486707" r:id="rId3"/>
    <p:sldLayoutId id="2147486708" r:id="rId4"/>
    <p:sldLayoutId id="2147486709" r:id="rId5"/>
    <p:sldLayoutId id="2147486710" r:id="rId6"/>
    <p:sldLayoutId id="2147486711" r:id="rId7"/>
    <p:sldLayoutId id="2147486712" r:id="rId8"/>
    <p:sldLayoutId id="2147486713" r:id="rId9"/>
    <p:sldLayoutId id="2147486714" r:id="rId10"/>
    <p:sldLayoutId id="2147486715" r:id="rId11"/>
    <p:sldLayoutId id="2147486716" r:id="rId12"/>
    <p:sldLayoutId id="2147486717" r:id="rId13"/>
    <p:sldLayoutId id="2147486718" r:id="rId14"/>
    <p:sldLayoutId id="2147486719" r:id="rId15"/>
  </p:sldLayoutIdLst>
  <p:timing>
    <p:tnLst>
      <p:par>
        <p:cTn id="1" dur="indefinite" restart="never" nodeType="tmRoot"/>
      </p:par>
    </p:tnLst>
  </p:timing>
  <p:hf sldNum="0" hdr="0" dt="0"/>
  <p:txStyles>
    <p:titleStyle>
      <a:lvl1pPr algn="l" defTabSz="915988" rtl="0" eaLnBrk="0" fontAlgn="base" hangingPunct="0">
        <a:lnSpc>
          <a:spcPct val="90000"/>
        </a:lnSpc>
        <a:spcBef>
          <a:spcPct val="0"/>
        </a:spcBef>
        <a:spcAft>
          <a:spcPct val="0"/>
        </a:spcAft>
        <a:defRPr sz="2500" b="1">
          <a:solidFill>
            <a:srgbClr val="000066"/>
          </a:solidFill>
          <a:latin typeface="+mj-lt"/>
          <a:ea typeface="+mj-ea"/>
          <a:cs typeface="+mj-cs"/>
        </a:defRPr>
      </a:lvl1pPr>
      <a:lvl2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2pPr>
      <a:lvl3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3pPr>
      <a:lvl4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4pPr>
      <a:lvl5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5pPr>
      <a:lvl6pPr marL="412824" algn="l" defTabSz="917382" rtl="0" fontAlgn="base">
        <a:lnSpc>
          <a:spcPct val="90000"/>
        </a:lnSpc>
        <a:spcBef>
          <a:spcPct val="0"/>
        </a:spcBef>
        <a:spcAft>
          <a:spcPct val="0"/>
        </a:spcAft>
        <a:defRPr sz="2500" b="1">
          <a:solidFill>
            <a:srgbClr val="000066"/>
          </a:solidFill>
          <a:latin typeface="Arial" pitchFamily="34" charset="0"/>
          <a:cs typeface="Arial" pitchFamily="34" charset="0"/>
        </a:defRPr>
      </a:lvl6pPr>
      <a:lvl7pPr marL="825642" algn="l" defTabSz="917382" rtl="0" fontAlgn="base">
        <a:lnSpc>
          <a:spcPct val="90000"/>
        </a:lnSpc>
        <a:spcBef>
          <a:spcPct val="0"/>
        </a:spcBef>
        <a:spcAft>
          <a:spcPct val="0"/>
        </a:spcAft>
        <a:defRPr sz="2500" b="1">
          <a:solidFill>
            <a:srgbClr val="000066"/>
          </a:solidFill>
          <a:latin typeface="Arial" pitchFamily="34" charset="0"/>
          <a:cs typeface="Arial" pitchFamily="34" charset="0"/>
        </a:defRPr>
      </a:lvl7pPr>
      <a:lvl8pPr marL="1238465" algn="l" defTabSz="917382" rtl="0" fontAlgn="base">
        <a:lnSpc>
          <a:spcPct val="90000"/>
        </a:lnSpc>
        <a:spcBef>
          <a:spcPct val="0"/>
        </a:spcBef>
        <a:spcAft>
          <a:spcPct val="0"/>
        </a:spcAft>
        <a:defRPr sz="2500" b="1">
          <a:solidFill>
            <a:srgbClr val="000066"/>
          </a:solidFill>
          <a:latin typeface="Arial" pitchFamily="34" charset="0"/>
          <a:cs typeface="Arial" pitchFamily="34" charset="0"/>
        </a:defRPr>
      </a:lvl8pPr>
      <a:lvl9pPr marL="1651286" algn="l" defTabSz="917382" rtl="0" fontAlgn="base">
        <a:lnSpc>
          <a:spcPct val="90000"/>
        </a:lnSpc>
        <a:spcBef>
          <a:spcPct val="0"/>
        </a:spcBef>
        <a:spcAft>
          <a:spcPct val="0"/>
        </a:spcAft>
        <a:defRPr sz="2500" b="1">
          <a:solidFill>
            <a:srgbClr val="000066"/>
          </a:solidFill>
          <a:latin typeface="Arial" pitchFamily="34" charset="0"/>
          <a:cs typeface="Arial" pitchFamily="34" charset="0"/>
        </a:defRPr>
      </a:lvl9pPr>
    </p:titleStyle>
    <p:bodyStyle>
      <a:lvl1pPr marL="120650" indent="-120650" algn="l" defTabSz="915988" rtl="0" eaLnBrk="0" fontAlgn="base" hangingPunct="0">
        <a:spcBef>
          <a:spcPct val="25000"/>
        </a:spcBef>
        <a:spcAft>
          <a:spcPct val="0"/>
        </a:spcAft>
        <a:buClr>
          <a:srgbClr val="9999FF"/>
        </a:buClr>
        <a:buFont typeface="Wingdings" panose="05000000000000000000" pitchFamily="2" charset="2"/>
        <a:defRPr>
          <a:solidFill>
            <a:schemeClr val="tx1"/>
          </a:solidFill>
          <a:latin typeface="+mn-lt"/>
          <a:ea typeface="+mn-ea"/>
          <a:cs typeface="+mn-cs"/>
        </a:defRPr>
      </a:lvl1pPr>
      <a:lvl2pPr marL="411163" indent="-180975" algn="l" defTabSz="915988" rtl="0" eaLnBrk="0" fontAlgn="base" hangingPunct="0">
        <a:spcBef>
          <a:spcPct val="0"/>
        </a:spcBef>
        <a:spcAft>
          <a:spcPct val="0"/>
        </a:spcAft>
        <a:buClr>
          <a:srgbClr val="0722E9"/>
        </a:buClr>
        <a:buFont typeface="Wingdings" panose="05000000000000000000" pitchFamily="2" charset="2"/>
        <a:buChar char="§"/>
        <a:defRPr>
          <a:solidFill>
            <a:schemeClr val="tx1"/>
          </a:solidFill>
          <a:latin typeface="+mn-lt"/>
          <a:cs typeface="+mn-cs"/>
        </a:defRPr>
      </a:lvl2pPr>
      <a:lvl3pPr marL="625475" indent="-111125" algn="l" defTabSz="915988" rtl="0" eaLnBrk="0" fontAlgn="base" hangingPunct="0">
        <a:spcBef>
          <a:spcPct val="0"/>
        </a:spcBef>
        <a:spcAft>
          <a:spcPct val="0"/>
        </a:spcAft>
        <a:buClr>
          <a:srgbClr val="0722E9"/>
        </a:buClr>
        <a:buFont typeface="Wingdings" panose="05000000000000000000" pitchFamily="2" charset="2"/>
        <a:buChar char="v"/>
        <a:defRPr>
          <a:solidFill>
            <a:schemeClr val="tx1"/>
          </a:solidFill>
          <a:latin typeface="+mn-lt"/>
          <a:cs typeface="+mn-cs"/>
        </a:defRPr>
      </a:lvl3pPr>
      <a:lvl4pPr marL="884238" indent="-153988" algn="l" defTabSz="915988" rtl="0" eaLnBrk="0" fontAlgn="base" hangingPunct="0">
        <a:spcBef>
          <a:spcPct val="0"/>
        </a:spcBef>
        <a:spcAft>
          <a:spcPct val="0"/>
        </a:spcAft>
        <a:buClr>
          <a:srgbClr val="0722E9"/>
        </a:buClr>
        <a:buChar char="o"/>
        <a:defRPr>
          <a:solidFill>
            <a:schemeClr val="tx1"/>
          </a:solidFill>
          <a:latin typeface="+mn-lt"/>
          <a:cs typeface="+mn-cs"/>
        </a:defRPr>
      </a:lvl4pPr>
      <a:lvl5pPr marL="1108075" indent="-120650" algn="l" defTabSz="915988" rtl="0" eaLnBrk="0" fontAlgn="base" hangingPunct="0">
        <a:spcBef>
          <a:spcPct val="0"/>
        </a:spcBef>
        <a:spcAft>
          <a:spcPct val="0"/>
        </a:spcAft>
        <a:buClr>
          <a:srgbClr val="0722E9"/>
        </a:buClr>
        <a:buFont typeface="Arial" panose="020B0604020202020204" pitchFamily="34" charset="0"/>
        <a:buChar char="•"/>
        <a:defRPr>
          <a:solidFill>
            <a:schemeClr val="tx1"/>
          </a:solidFill>
          <a:latin typeface="+mn-lt"/>
          <a:cs typeface="+mn-cs"/>
        </a:defRPr>
      </a:lvl5pPr>
      <a:lvl6pPr marL="1522282" indent="-121842" algn="l" defTabSz="917382" rtl="0" fontAlgn="base">
        <a:spcBef>
          <a:spcPct val="0"/>
        </a:spcBef>
        <a:spcAft>
          <a:spcPct val="0"/>
        </a:spcAft>
        <a:buClr>
          <a:srgbClr val="0722E9"/>
        </a:buClr>
        <a:buFont typeface="Arial" pitchFamily="34" charset="0"/>
        <a:buChar char="•"/>
        <a:defRPr>
          <a:solidFill>
            <a:schemeClr val="tx1"/>
          </a:solidFill>
          <a:latin typeface="+mn-lt"/>
          <a:cs typeface="+mn-cs"/>
        </a:defRPr>
      </a:lvl6pPr>
      <a:lvl7pPr marL="1935103" indent="-121842" algn="l" defTabSz="917382" rtl="0" fontAlgn="base">
        <a:spcBef>
          <a:spcPct val="0"/>
        </a:spcBef>
        <a:spcAft>
          <a:spcPct val="0"/>
        </a:spcAft>
        <a:buClr>
          <a:srgbClr val="0722E9"/>
        </a:buClr>
        <a:buFont typeface="Arial" pitchFamily="34" charset="0"/>
        <a:buChar char="•"/>
        <a:defRPr>
          <a:solidFill>
            <a:schemeClr val="tx1"/>
          </a:solidFill>
          <a:latin typeface="+mn-lt"/>
          <a:cs typeface="+mn-cs"/>
        </a:defRPr>
      </a:lvl7pPr>
      <a:lvl8pPr marL="2347924" indent="-121842" algn="l" defTabSz="917382" rtl="0" fontAlgn="base">
        <a:spcBef>
          <a:spcPct val="0"/>
        </a:spcBef>
        <a:spcAft>
          <a:spcPct val="0"/>
        </a:spcAft>
        <a:buClr>
          <a:srgbClr val="0722E9"/>
        </a:buClr>
        <a:buFont typeface="Arial" pitchFamily="34" charset="0"/>
        <a:buChar char="•"/>
        <a:defRPr>
          <a:solidFill>
            <a:schemeClr val="tx1"/>
          </a:solidFill>
          <a:latin typeface="+mn-lt"/>
          <a:cs typeface="+mn-cs"/>
        </a:defRPr>
      </a:lvl8pPr>
      <a:lvl9pPr marL="2760743" indent="-121842" algn="l" defTabSz="917382" rtl="0" fontAlgn="base">
        <a:spcBef>
          <a:spcPct val="0"/>
        </a:spcBef>
        <a:spcAft>
          <a:spcPct val="0"/>
        </a:spcAft>
        <a:buClr>
          <a:srgbClr val="0722E9"/>
        </a:buClr>
        <a:buFont typeface="Arial" pitchFamily="34" charset="0"/>
        <a:buChar char="•"/>
        <a:defRPr>
          <a:solidFill>
            <a:schemeClr val="tx1"/>
          </a:solidFill>
          <a:latin typeface="+mn-lt"/>
          <a:cs typeface="+mn-cs"/>
        </a:defRPr>
      </a:lvl9pPr>
    </p:bodyStyle>
    <p:otherStyle>
      <a:defPPr>
        <a:defRPr lang="en-US"/>
      </a:defPPr>
      <a:lvl1pPr marL="0" algn="l" defTabSz="825642" rtl="0" eaLnBrk="1" latinLnBrk="0" hangingPunct="1">
        <a:defRPr sz="1600" kern="1200">
          <a:solidFill>
            <a:schemeClr val="tx1"/>
          </a:solidFill>
          <a:latin typeface="+mn-lt"/>
          <a:ea typeface="+mn-ea"/>
          <a:cs typeface="+mn-cs"/>
        </a:defRPr>
      </a:lvl1pPr>
      <a:lvl2pPr marL="412824" algn="l" defTabSz="825642" rtl="0" eaLnBrk="1" latinLnBrk="0" hangingPunct="1">
        <a:defRPr sz="1600" kern="1200">
          <a:solidFill>
            <a:schemeClr val="tx1"/>
          </a:solidFill>
          <a:latin typeface="+mn-lt"/>
          <a:ea typeface="+mn-ea"/>
          <a:cs typeface="+mn-cs"/>
        </a:defRPr>
      </a:lvl2pPr>
      <a:lvl3pPr marL="825642" algn="l" defTabSz="825642" rtl="0" eaLnBrk="1" latinLnBrk="0" hangingPunct="1">
        <a:defRPr sz="1600" kern="1200">
          <a:solidFill>
            <a:schemeClr val="tx1"/>
          </a:solidFill>
          <a:latin typeface="+mn-lt"/>
          <a:ea typeface="+mn-ea"/>
          <a:cs typeface="+mn-cs"/>
        </a:defRPr>
      </a:lvl3pPr>
      <a:lvl4pPr marL="1238465" algn="l" defTabSz="825642" rtl="0" eaLnBrk="1" latinLnBrk="0" hangingPunct="1">
        <a:defRPr sz="1600" kern="1200">
          <a:solidFill>
            <a:schemeClr val="tx1"/>
          </a:solidFill>
          <a:latin typeface="+mn-lt"/>
          <a:ea typeface="+mn-ea"/>
          <a:cs typeface="+mn-cs"/>
        </a:defRPr>
      </a:lvl4pPr>
      <a:lvl5pPr marL="1651286" algn="l" defTabSz="825642" rtl="0" eaLnBrk="1" latinLnBrk="0" hangingPunct="1">
        <a:defRPr sz="1600" kern="1200">
          <a:solidFill>
            <a:schemeClr val="tx1"/>
          </a:solidFill>
          <a:latin typeface="+mn-lt"/>
          <a:ea typeface="+mn-ea"/>
          <a:cs typeface="+mn-cs"/>
        </a:defRPr>
      </a:lvl5pPr>
      <a:lvl6pPr marL="2064110" algn="l" defTabSz="825642" rtl="0" eaLnBrk="1" latinLnBrk="0" hangingPunct="1">
        <a:defRPr sz="1600" kern="1200">
          <a:solidFill>
            <a:schemeClr val="tx1"/>
          </a:solidFill>
          <a:latin typeface="+mn-lt"/>
          <a:ea typeface="+mn-ea"/>
          <a:cs typeface="+mn-cs"/>
        </a:defRPr>
      </a:lvl6pPr>
      <a:lvl7pPr marL="2476926" algn="l" defTabSz="825642" rtl="0" eaLnBrk="1" latinLnBrk="0" hangingPunct="1">
        <a:defRPr sz="1600" kern="1200">
          <a:solidFill>
            <a:schemeClr val="tx1"/>
          </a:solidFill>
          <a:latin typeface="+mn-lt"/>
          <a:ea typeface="+mn-ea"/>
          <a:cs typeface="+mn-cs"/>
        </a:defRPr>
      </a:lvl7pPr>
      <a:lvl8pPr marL="2889753" algn="l" defTabSz="825642" rtl="0" eaLnBrk="1" latinLnBrk="0" hangingPunct="1">
        <a:defRPr sz="1600" kern="1200">
          <a:solidFill>
            <a:schemeClr val="tx1"/>
          </a:solidFill>
          <a:latin typeface="+mn-lt"/>
          <a:ea typeface="+mn-ea"/>
          <a:cs typeface="+mn-cs"/>
        </a:defRPr>
      </a:lvl8pPr>
      <a:lvl9pPr marL="3302575" algn="l" defTabSz="82564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357188" y="323850"/>
            <a:ext cx="7853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72" tIns="41285" rIns="82572" bIns="41285" numCol="1" anchor="ctr" anchorCtr="0" compatLnSpc="1">
            <a:prstTxWarp prst="textNoShape">
              <a:avLst/>
            </a:prstTxWarp>
          </a:bodyPr>
          <a:lstStyle/>
          <a:p>
            <a:pPr lvl="0"/>
            <a:r>
              <a:rPr lang="en-US" altLang="en-US" smtClean="0"/>
              <a:t>Click to edit Master title style</a:t>
            </a:r>
          </a:p>
        </p:txBody>
      </p:sp>
      <p:sp>
        <p:nvSpPr>
          <p:cNvPr id="21507" name="Text Placeholder 2"/>
          <p:cNvSpPr>
            <a:spLocks noGrp="1"/>
          </p:cNvSpPr>
          <p:nvPr>
            <p:ph type="body" idx="1"/>
          </p:nvPr>
        </p:nvSpPr>
        <p:spPr bwMode="auto">
          <a:xfrm>
            <a:off x="396875" y="1247775"/>
            <a:ext cx="72929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72" tIns="41285" rIns="82572" bIns="412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7"/>
          <p:cNvSpPr txBox="1">
            <a:spLocks noChangeArrowheads="1"/>
          </p:cNvSpPr>
          <p:nvPr/>
        </p:nvSpPr>
        <p:spPr bwMode="black">
          <a:xfrm>
            <a:off x="8716963" y="6589713"/>
            <a:ext cx="334962" cy="198437"/>
          </a:xfrm>
          <a:prstGeom prst="rect">
            <a:avLst/>
          </a:prstGeom>
          <a:noFill/>
          <a:ln>
            <a:noFill/>
          </a:ln>
          <a:effectLst/>
          <a:extLst/>
        </p:spPr>
        <p:txBody>
          <a:bodyPr lIns="0" tIns="41573" rIns="0" bIns="41573" anchor="ctr" anchorCtr="1"/>
          <a:lstStyle>
            <a:lvl1pPr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defRPr/>
            </a:pPr>
            <a:fld id="{1BCFE3E6-FBCE-4828-9152-15230A8ED354}" type="slidenum">
              <a:rPr lang="en-US" altLang="en-US" sz="900" smtClean="0">
                <a:ea typeface="MS PGothic" panose="020B0600070205080204" pitchFamily="34" charset="-128"/>
              </a:rPr>
              <a:pPr eaLnBrk="1" hangingPunct="1">
                <a:defRPr/>
              </a:pPr>
              <a:t>‹#›</a:t>
            </a:fld>
            <a:endParaRPr lang="en-US" altLang="en-US" sz="900" smtClean="0">
              <a:ea typeface="MS PGothic" panose="020B0600070205080204" pitchFamily="34" charset="-128"/>
            </a:endParaRPr>
          </a:p>
        </p:txBody>
      </p:sp>
      <p:sp>
        <p:nvSpPr>
          <p:cNvPr id="4143" name="Rectangle 47"/>
          <p:cNvSpPr>
            <a:spLocks noGrp="1" noChangeArrowheads="1"/>
          </p:cNvSpPr>
          <p:nvPr>
            <p:ph type="ftr" sz="quarter" idx="3"/>
          </p:nvPr>
        </p:nvSpPr>
        <p:spPr bwMode="auto">
          <a:xfrm>
            <a:off x="174625" y="6623050"/>
            <a:ext cx="6500813" cy="23495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eaLnBrk="1" hangingPunct="1">
              <a:defRPr sz="800">
                <a:latin typeface="Arial" charset="0"/>
                <a:ea typeface="ヒラギノ角ゴ Pro W3"/>
                <a:cs typeface="ヒラギノ角ゴ Pro W3"/>
              </a:defRPr>
            </a:lvl1pPr>
          </a:lstStyle>
          <a:p>
            <a:pPr>
              <a:defRPr/>
            </a:pPr>
            <a:r>
              <a:rPr lang="en-US" altLang="en-US"/>
              <a:t>© 2014 International Business Machines Corporation</a:t>
            </a:r>
          </a:p>
        </p:txBody>
      </p:sp>
      <p:pic>
        <p:nvPicPr>
          <p:cNvPr id="21510" name="Picture 48" descr="IBM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6100" y="82550"/>
            <a:ext cx="565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Line 49"/>
          <p:cNvSpPr>
            <a:spLocks noChangeShapeType="1"/>
          </p:cNvSpPr>
          <p:nvPr/>
        </p:nvSpPr>
        <p:spPr bwMode="auto">
          <a:xfrm>
            <a:off x="260350" y="355600"/>
            <a:ext cx="837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72" tIns="41285" rIns="82572" bIns="41285"/>
          <a:lstStyle/>
          <a:p>
            <a:endParaRPr lang="ru-RU"/>
          </a:p>
        </p:txBody>
      </p:sp>
      <p:pic>
        <p:nvPicPr>
          <p:cNvPr id="21512" name="Picture 5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588" y="9525"/>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20" r:id="rId1"/>
    <p:sldLayoutId id="2147486721" r:id="rId2"/>
    <p:sldLayoutId id="2147486722" r:id="rId3"/>
    <p:sldLayoutId id="2147486723" r:id="rId4"/>
    <p:sldLayoutId id="2147486724" r:id="rId5"/>
    <p:sldLayoutId id="2147486725" r:id="rId6"/>
    <p:sldLayoutId id="2147486726" r:id="rId7"/>
    <p:sldLayoutId id="2147486727" r:id="rId8"/>
    <p:sldLayoutId id="2147486728" r:id="rId9"/>
    <p:sldLayoutId id="2147486729" r:id="rId10"/>
    <p:sldLayoutId id="2147486730" r:id="rId11"/>
    <p:sldLayoutId id="2147486731" r:id="rId12"/>
    <p:sldLayoutId id="2147486733" r:id="rId13"/>
    <p:sldLayoutId id="2147486734" r:id="rId14"/>
  </p:sldLayoutIdLst>
  <p:timing>
    <p:tnLst>
      <p:par>
        <p:cTn id="1" dur="indefinite" restart="never" nodeType="tmRoot"/>
      </p:par>
    </p:tnLst>
  </p:timing>
  <p:hf sldNum="0" hdr="0" dt="0"/>
  <p:txStyles>
    <p:titleStyle>
      <a:lvl1pPr algn="l" defTabSz="915988" rtl="0" eaLnBrk="0" fontAlgn="base" hangingPunct="0">
        <a:lnSpc>
          <a:spcPct val="90000"/>
        </a:lnSpc>
        <a:spcBef>
          <a:spcPct val="0"/>
        </a:spcBef>
        <a:spcAft>
          <a:spcPct val="0"/>
        </a:spcAft>
        <a:defRPr sz="2500" b="1">
          <a:solidFill>
            <a:srgbClr val="000066"/>
          </a:solidFill>
          <a:latin typeface="+mj-lt"/>
          <a:ea typeface="+mj-ea"/>
          <a:cs typeface="+mj-cs"/>
        </a:defRPr>
      </a:lvl1pPr>
      <a:lvl2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2pPr>
      <a:lvl3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3pPr>
      <a:lvl4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4pPr>
      <a:lvl5pPr algn="l" defTabSz="915988"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5pPr>
      <a:lvl6pPr marL="412864" algn="l" defTabSz="917469" rtl="0" fontAlgn="base">
        <a:lnSpc>
          <a:spcPct val="90000"/>
        </a:lnSpc>
        <a:spcBef>
          <a:spcPct val="0"/>
        </a:spcBef>
        <a:spcAft>
          <a:spcPct val="0"/>
        </a:spcAft>
        <a:defRPr sz="2500" b="1">
          <a:solidFill>
            <a:srgbClr val="000066"/>
          </a:solidFill>
          <a:latin typeface="Arial" pitchFamily="34" charset="0"/>
          <a:cs typeface="Arial" pitchFamily="34" charset="0"/>
        </a:defRPr>
      </a:lvl6pPr>
      <a:lvl7pPr marL="825721" algn="l" defTabSz="917469" rtl="0" fontAlgn="base">
        <a:lnSpc>
          <a:spcPct val="90000"/>
        </a:lnSpc>
        <a:spcBef>
          <a:spcPct val="0"/>
        </a:spcBef>
        <a:spcAft>
          <a:spcPct val="0"/>
        </a:spcAft>
        <a:defRPr sz="2500" b="1">
          <a:solidFill>
            <a:srgbClr val="000066"/>
          </a:solidFill>
          <a:latin typeface="Arial" pitchFamily="34" charset="0"/>
          <a:cs typeface="Arial" pitchFamily="34" charset="0"/>
        </a:defRPr>
      </a:lvl7pPr>
      <a:lvl8pPr marL="1238584" algn="l" defTabSz="917469" rtl="0" fontAlgn="base">
        <a:lnSpc>
          <a:spcPct val="90000"/>
        </a:lnSpc>
        <a:spcBef>
          <a:spcPct val="0"/>
        </a:spcBef>
        <a:spcAft>
          <a:spcPct val="0"/>
        </a:spcAft>
        <a:defRPr sz="2500" b="1">
          <a:solidFill>
            <a:srgbClr val="000066"/>
          </a:solidFill>
          <a:latin typeface="Arial" pitchFamily="34" charset="0"/>
          <a:cs typeface="Arial" pitchFamily="34" charset="0"/>
        </a:defRPr>
      </a:lvl8pPr>
      <a:lvl9pPr marL="1651444" algn="l" defTabSz="917469" rtl="0" fontAlgn="base">
        <a:lnSpc>
          <a:spcPct val="90000"/>
        </a:lnSpc>
        <a:spcBef>
          <a:spcPct val="0"/>
        </a:spcBef>
        <a:spcAft>
          <a:spcPct val="0"/>
        </a:spcAft>
        <a:defRPr sz="2500" b="1">
          <a:solidFill>
            <a:srgbClr val="000066"/>
          </a:solidFill>
          <a:latin typeface="Arial" pitchFamily="34" charset="0"/>
          <a:cs typeface="Arial" pitchFamily="34" charset="0"/>
        </a:defRPr>
      </a:lvl9pPr>
    </p:titleStyle>
    <p:bodyStyle>
      <a:lvl1pPr marL="120650" indent="-120650" algn="l" defTabSz="915988" rtl="0" eaLnBrk="0" fontAlgn="base" hangingPunct="0">
        <a:spcBef>
          <a:spcPct val="25000"/>
        </a:spcBef>
        <a:spcAft>
          <a:spcPct val="0"/>
        </a:spcAft>
        <a:buClr>
          <a:srgbClr val="9999FF"/>
        </a:buClr>
        <a:buFont typeface="Wingdings" panose="05000000000000000000" pitchFamily="2" charset="2"/>
        <a:defRPr>
          <a:solidFill>
            <a:schemeClr val="tx1"/>
          </a:solidFill>
          <a:latin typeface="+mn-lt"/>
          <a:ea typeface="+mn-ea"/>
          <a:cs typeface="+mn-cs"/>
        </a:defRPr>
      </a:lvl1pPr>
      <a:lvl2pPr marL="411163" indent="-180975" algn="l" defTabSz="915988" rtl="0" eaLnBrk="0" fontAlgn="base" hangingPunct="0">
        <a:spcBef>
          <a:spcPct val="0"/>
        </a:spcBef>
        <a:spcAft>
          <a:spcPct val="0"/>
        </a:spcAft>
        <a:buClr>
          <a:srgbClr val="0722E9"/>
        </a:buClr>
        <a:buFont typeface="Wingdings" panose="05000000000000000000" pitchFamily="2" charset="2"/>
        <a:buChar char="§"/>
        <a:defRPr>
          <a:solidFill>
            <a:schemeClr val="tx1"/>
          </a:solidFill>
          <a:latin typeface="+mn-lt"/>
          <a:cs typeface="+mn-cs"/>
        </a:defRPr>
      </a:lvl2pPr>
      <a:lvl3pPr marL="625475" indent="-111125" algn="l" defTabSz="915988" rtl="0" eaLnBrk="0" fontAlgn="base" hangingPunct="0">
        <a:spcBef>
          <a:spcPct val="0"/>
        </a:spcBef>
        <a:spcAft>
          <a:spcPct val="0"/>
        </a:spcAft>
        <a:buClr>
          <a:srgbClr val="0722E9"/>
        </a:buClr>
        <a:buFont typeface="Wingdings" panose="05000000000000000000" pitchFamily="2" charset="2"/>
        <a:buChar char="v"/>
        <a:defRPr>
          <a:solidFill>
            <a:schemeClr val="tx1"/>
          </a:solidFill>
          <a:latin typeface="+mn-lt"/>
          <a:cs typeface="+mn-cs"/>
        </a:defRPr>
      </a:lvl3pPr>
      <a:lvl4pPr marL="884238" indent="-153988" algn="l" defTabSz="915988" rtl="0" eaLnBrk="0" fontAlgn="base" hangingPunct="0">
        <a:spcBef>
          <a:spcPct val="0"/>
        </a:spcBef>
        <a:spcAft>
          <a:spcPct val="0"/>
        </a:spcAft>
        <a:buClr>
          <a:srgbClr val="0722E9"/>
        </a:buClr>
        <a:buChar char="o"/>
        <a:defRPr>
          <a:solidFill>
            <a:schemeClr val="tx1"/>
          </a:solidFill>
          <a:latin typeface="+mn-lt"/>
          <a:cs typeface="+mn-cs"/>
        </a:defRPr>
      </a:lvl4pPr>
      <a:lvl5pPr marL="1108075" indent="-120650" algn="l" defTabSz="915988" rtl="0" eaLnBrk="0" fontAlgn="base" hangingPunct="0">
        <a:spcBef>
          <a:spcPct val="0"/>
        </a:spcBef>
        <a:spcAft>
          <a:spcPct val="0"/>
        </a:spcAft>
        <a:buClr>
          <a:srgbClr val="0722E9"/>
        </a:buClr>
        <a:buFont typeface="Arial" panose="020B0604020202020204" pitchFamily="34" charset="0"/>
        <a:buChar char="•"/>
        <a:defRPr>
          <a:solidFill>
            <a:schemeClr val="tx1"/>
          </a:solidFill>
          <a:latin typeface="+mn-lt"/>
          <a:cs typeface="+mn-cs"/>
        </a:defRPr>
      </a:lvl5pPr>
      <a:lvl6pPr marL="1522427" indent="-121853" algn="l" defTabSz="917469" rtl="0" fontAlgn="base">
        <a:spcBef>
          <a:spcPct val="0"/>
        </a:spcBef>
        <a:spcAft>
          <a:spcPct val="0"/>
        </a:spcAft>
        <a:buClr>
          <a:srgbClr val="0722E9"/>
        </a:buClr>
        <a:buFont typeface="Arial" pitchFamily="34" charset="0"/>
        <a:buChar char="•"/>
        <a:defRPr>
          <a:solidFill>
            <a:schemeClr val="tx1"/>
          </a:solidFill>
          <a:latin typeface="+mn-lt"/>
          <a:cs typeface="+mn-cs"/>
        </a:defRPr>
      </a:lvl6pPr>
      <a:lvl7pPr marL="1935288" indent="-121853" algn="l" defTabSz="917469" rtl="0" fontAlgn="base">
        <a:spcBef>
          <a:spcPct val="0"/>
        </a:spcBef>
        <a:spcAft>
          <a:spcPct val="0"/>
        </a:spcAft>
        <a:buClr>
          <a:srgbClr val="0722E9"/>
        </a:buClr>
        <a:buFont typeface="Arial" pitchFamily="34" charset="0"/>
        <a:buChar char="•"/>
        <a:defRPr>
          <a:solidFill>
            <a:schemeClr val="tx1"/>
          </a:solidFill>
          <a:latin typeface="+mn-lt"/>
          <a:cs typeface="+mn-cs"/>
        </a:defRPr>
      </a:lvl7pPr>
      <a:lvl8pPr marL="2348148" indent="-121853" algn="l" defTabSz="917469" rtl="0" fontAlgn="base">
        <a:spcBef>
          <a:spcPct val="0"/>
        </a:spcBef>
        <a:spcAft>
          <a:spcPct val="0"/>
        </a:spcAft>
        <a:buClr>
          <a:srgbClr val="0722E9"/>
        </a:buClr>
        <a:buFont typeface="Arial" pitchFamily="34" charset="0"/>
        <a:buChar char="•"/>
        <a:defRPr>
          <a:solidFill>
            <a:schemeClr val="tx1"/>
          </a:solidFill>
          <a:latin typeface="+mn-lt"/>
          <a:cs typeface="+mn-cs"/>
        </a:defRPr>
      </a:lvl8pPr>
      <a:lvl9pPr marL="2761007" indent="-121853" algn="l" defTabSz="917469" rtl="0" fontAlgn="base">
        <a:spcBef>
          <a:spcPct val="0"/>
        </a:spcBef>
        <a:spcAft>
          <a:spcPct val="0"/>
        </a:spcAft>
        <a:buClr>
          <a:srgbClr val="0722E9"/>
        </a:buClr>
        <a:buFont typeface="Arial" pitchFamily="34" charset="0"/>
        <a:buChar char="•"/>
        <a:defRPr>
          <a:solidFill>
            <a:schemeClr val="tx1"/>
          </a:solidFill>
          <a:latin typeface="+mn-lt"/>
          <a:cs typeface="+mn-cs"/>
        </a:defRPr>
      </a:lvl9pPr>
    </p:bodyStyle>
    <p:otherStyle>
      <a:defPPr>
        <a:defRPr lang="en-US"/>
      </a:defPPr>
      <a:lvl1pPr marL="0" algn="l" defTabSz="825721" rtl="0" eaLnBrk="1" latinLnBrk="0" hangingPunct="1">
        <a:defRPr sz="1600" kern="1200">
          <a:solidFill>
            <a:schemeClr val="tx1"/>
          </a:solidFill>
          <a:latin typeface="+mn-lt"/>
          <a:ea typeface="+mn-ea"/>
          <a:cs typeface="+mn-cs"/>
        </a:defRPr>
      </a:lvl1pPr>
      <a:lvl2pPr marL="412864" algn="l" defTabSz="825721" rtl="0" eaLnBrk="1" latinLnBrk="0" hangingPunct="1">
        <a:defRPr sz="1600" kern="1200">
          <a:solidFill>
            <a:schemeClr val="tx1"/>
          </a:solidFill>
          <a:latin typeface="+mn-lt"/>
          <a:ea typeface="+mn-ea"/>
          <a:cs typeface="+mn-cs"/>
        </a:defRPr>
      </a:lvl2pPr>
      <a:lvl3pPr marL="825721" algn="l" defTabSz="825721" rtl="0" eaLnBrk="1" latinLnBrk="0" hangingPunct="1">
        <a:defRPr sz="1600" kern="1200">
          <a:solidFill>
            <a:schemeClr val="tx1"/>
          </a:solidFill>
          <a:latin typeface="+mn-lt"/>
          <a:ea typeface="+mn-ea"/>
          <a:cs typeface="+mn-cs"/>
        </a:defRPr>
      </a:lvl3pPr>
      <a:lvl4pPr marL="1238584" algn="l" defTabSz="825721" rtl="0" eaLnBrk="1" latinLnBrk="0" hangingPunct="1">
        <a:defRPr sz="1600" kern="1200">
          <a:solidFill>
            <a:schemeClr val="tx1"/>
          </a:solidFill>
          <a:latin typeface="+mn-lt"/>
          <a:ea typeface="+mn-ea"/>
          <a:cs typeface="+mn-cs"/>
        </a:defRPr>
      </a:lvl4pPr>
      <a:lvl5pPr marL="1651444" algn="l" defTabSz="825721" rtl="0" eaLnBrk="1" latinLnBrk="0" hangingPunct="1">
        <a:defRPr sz="1600" kern="1200">
          <a:solidFill>
            <a:schemeClr val="tx1"/>
          </a:solidFill>
          <a:latin typeface="+mn-lt"/>
          <a:ea typeface="+mn-ea"/>
          <a:cs typeface="+mn-cs"/>
        </a:defRPr>
      </a:lvl5pPr>
      <a:lvl6pPr marL="2064307" algn="l" defTabSz="825721" rtl="0" eaLnBrk="1" latinLnBrk="0" hangingPunct="1">
        <a:defRPr sz="1600" kern="1200">
          <a:solidFill>
            <a:schemeClr val="tx1"/>
          </a:solidFill>
          <a:latin typeface="+mn-lt"/>
          <a:ea typeface="+mn-ea"/>
          <a:cs typeface="+mn-cs"/>
        </a:defRPr>
      </a:lvl6pPr>
      <a:lvl7pPr marL="2477162" algn="l" defTabSz="825721" rtl="0" eaLnBrk="1" latinLnBrk="0" hangingPunct="1">
        <a:defRPr sz="1600" kern="1200">
          <a:solidFill>
            <a:schemeClr val="tx1"/>
          </a:solidFill>
          <a:latin typeface="+mn-lt"/>
          <a:ea typeface="+mn-ea"/>
          <a:cs typeface="+mn-cs"/>
        </a:defRPr>
      </a:lvl7pPr>
      <a:lvl8pPr marL="2890029" algn="l" defTabSz="825721" rtl="0" eaLnBrk="1" latinLnBrk="0" hangingPunct="1">
        <a:defRPr sz="1600" kern="1200">
          <a:solidFill>
            <a:schemeClr val="tx1"/>
          </a:solidFill>
          <a:latin typeface="+mn-lt"/>
          <a:ea typeface="+mn-ea"/>
          <a:cs typeface="+mn-cs"/>
        </a:defRPr>
      </a:lvl8pPr>
      <a:lvl9pPr marL="3302890" algn="l" defTabSz="825721"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357188" y="323850"/>
            <a:ext cx="7853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96" tIns="41297" rIns="82596" bIns="41297"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396875" y="1247775"/>
            <a:ext cx="72929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96" tIns="41297" rIns="82596" bIns="4129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7"/>
          <p:cNvSpPr txBox="1">
            <a:spLocks noChangeArrowheads="1"/>
          </p:cNvSpPr>
          <p:nvPr/>
        </p:nvSpPr>
        <p:spPr bwMode="black">
          <a:xfrm>
            <a:off x="8716963" y="6589713"/>
            <a:ext cx="334962" cy="198437"/>
          </a:xfrm>
          <a:prstGeom prst="rect">
            <a:avLst/>
          </a:prstGeom>
          <a:noFill/>
          <a:ln>
            <a:noFill/>
          </a:ln>
          <a:effectLst/>
          <a:extLst/>
        </p:spPr>
        <p:txBody>
          <a:bodyPr lIns="0" tIns="41585" rIns="0" bIns="41585" anchor="ctr" anchorCtr="1"/>
          <a:lstStyle>
            <a:lvl1pPr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defRPr/>
            </a:pPr>
            <a:fld id="{FC0A5F1B-38F3-47EB-8EEA-8AB2E9159D9B}" type="slidenum">
              <a:rPr lang="en-US" altLang="en-US" sz="900" smtClean="0">
                <a:ea typeface="MS PGothic" panose="020B0600070205080204" pitchFamily="34" charset="-128"/>
              </a:rPr>
              <a:pPr eaLnBrk="1" hangingPunct="1">
                <a:defRPr/>
              </a:pPr>
              <a:t>‹#›</a:t>
            </a:fld>
            <a:endParaRPr lang="en-US" altLang="en-US" sz="900" smtClean="0">
              <a:ea typeface="MS PGothic" panose="020B0600070205080204" pitchFamily="34" charset="-128"/>
            </a:endParaRPr>
          </a:p>
        </p:txBody>
      </p:sp>
      <p:sp>
        <p:nvSpPr>
          <p:cNvPr id="4143" name="Rectangle 47"/>
          <p:cNvSpPr>
            <a:spLocks noGrp="1" noChangeArrowheads="1"/>
          </p:cNvSpPr>
          <p:nvPr>
            <p:ph type="ftr" sz="quarter" idx="3"/>
          </p:nvPr>
        </p:nvSpPr>
        <p:spPr bwMode="auto">
          <a:xfrm>
            <a:off x="174625" y="6623050"/>
            <a:ext cx="6500813" cy="234950"/>
          </a:xfrm>
          <a:prstGeom prst="rect">
            <a:avLst/>
          </a:prstGeom>
          <a:noFill/>
          <a:ln>
            <a:noFill/>
          </a:ln>
          <a:effectLst/>
          <a:extLst/>
        </p:spPr>
        <p:txBody>
          <a:bodyPr vert="horz" wrap="square" lIns="91457" tIns="45728" rIns="91457" bIns="45728" numCol="1" anchor="t" anchorCtr="0" compatLnSpc="1">
            <a:prstTxWarp prst="textNoShape">
              <a:avLst/>
            </a:prstTxWarp>
          </a:bodyPr>
          <a:lstStyle>
            <a:lvl1pPr eaLnBrk="1" hangingPunct="1">
              <a:defRPr sz="800">
                <a:latin typeface="Arial" charset="0"/>
                <a:ea typeface="ヒラギノ角ゴ Pro W3"/>
                <a:cs typeface="ヒラギノ角ゴ Pro W3"/>
              </a:defRPr>
            </a:lvl1pPr>
          </a:lstStyle>
          <a:p>
            <a:pPr>
              <a:defRPr/>
            </a:pPr>
            <a:r>
              <a:rPr lang="en-US" altLang="en-US"/>
              <a:t>© 2014 International Business Machines Corporation</a:t>
            </a:r>
          </a:p>
        </p:txBody>
      </p:sp>
      <p:pic>
        <p:nvPicPr>
          <p:cNvPr id="22534" name="Picture 48" descr="IBM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66100" y="82550"/>
            <a:ext cx="565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Line 49"/>
          <p:cNvSpPr>
            <a:spLocks noChangeShapeType="1"/>
          </p:cNvSpPr>
          <p:nvPr/>
        </p:nvSpPr>
        <p:spPr bwMode="auto">
          <a:xfrm>
            <a:off x="260350" y="355600"/>
            <a:ext cx="837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596" tIns="41297" rIns="82596" bIns="41297"/>
          <a:lstStyle/>
          <a:p>
            <a:endParaRPr lang="ru-RU"/>
          </a:p>
        </p:txBody>
      </p:sp>
      <p:pic>
        <p:nvPicPr>
          <p:cNvPr id="22536"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88" y="9525"/>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35" r:id="rId1"/>
    <p:sldLayoutId id="2147486736" r:id="rId2"/>
    <p:sldLayoutId id="2147486737" r:id="rId3"/>
    <p:sldLayoutId id="2147486738" r:id="rId4"/>
    <p:sldLayoutId id="2147486739" r:id="rId5"/>
    <p:sldLayoutId id="2147486740" r:id="rId6"/>
    <p:sldLayoutId id="2147486741" r:id="rId7"/>
    <p:sldLayoutId id="2147486742" r:id="rId8"/>
    <p:sldLayoutId id="2147486743" r:id="rId9"/>
    <p:sldLayoutId id="2147486744" r:id="rId10"/>
    <p:sldLayoutId id="2147486745" r:id="rId11"/>
    <p:sldLayoutId id="2147486746" r:id="rId12"/>
    <p:sldLayoutId id="2147486747" r:id="rId13"/>
    <p:sldLayoutId id="2147486748" r:id="rId14"/>
    <p:sldLayoutId id="2147486749" r:id="rId15"/>
  </p:sldLayoutIdLst>
  <p:timing>
    <p:tnLst>
      <p:par>
        <p:cTn id="1" dur="indefinite" restart="never" nodeType="tmRoot"/>
      </p:par>
    </p:tnLst>
  </p:timing>
  <p:hf sldNum="0" hdr="0" dt="0"/>
  <p:txStyles>
    <p:titleStyle>
      <a:lvl1pPr algn="l" defTabSz="917575" rtl="0" eaLnBrk="0" fontAlgn="base" hangingPunct="0">
        <a:lnSpc>
          <a:spcPct val="90000"/>
        </a:lnSpc>
        <a:spcBef>
          <a:spcPct val="0"/>
        </a:spcBef>
        <a:spcAft>
          <a:spcPct val="0"/>
        </a:spcAft>
        <a:defRPr sz="2500" b="1">
          <a:solidFill>
            <a:srgbClr val="000066"/>
          </a:solidFill>
          <a:latin typeface="+mj-lt"/>
          <a:ea typeface="+mj-ea"/>
          <a:cs typeface="+mj-cs"/>
        </a:defRPr>
      </a:lvl1pPr>
      <a:lvl2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2pPr>
      <a:lvl3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3pPr>
      <a:lvl4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4pPr>
      <a:lvl5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5pPr>
      <a:lvl6pPr marL="412981" algn="l" defTabSz="917732" rtl="0" fontAlgn="base">
        <a:lnSpc>
          <a:spcPct val="90000"/>
        </a:lnSpc>
        <a:spcBef>
          <a:spcPct val="0"/>
        </a:spcBef>
        <a:spcAft>
          <a:spcPct val="0"/>
        </a:spcAft>
        <a:defRPr sz="2500" b="1">
          <a:solidFill>
            <a:srgbClr val="000066"/>
          </a:solidFill>
          <a:latin typeface="Arial" pitchFamily="34" charset="0"/>
          <a:cs typeface="Arial" pitchFamily="34" charset="0"/>
        </a:defRPr>
      </a:lvl6pPr>
      <a:lvl7pPr marL="825957" algn="l" defTabSz="917732" rtl="0" fontAlgn="base">
        <a:lnSpc>
          <a:spcPct val="90000"/>
        </a:lnSpc>
        <a:spcBef>
          <a:spcPct val="0"/>
        </a:spcBef>
        <a:spcAft>
          <a:spcPct val="0"/>
        </a:spcAft>
        <a:defRPr sz="2500" b="1">
          <a:solidFill>
            <a:srgbClr val="000066"/>
          </a:solidFill>
          <a:latin typeface="Arial" pitchFamily="34" charset="0"/>
          <a:cs typeface="Arial" pitchFamily="34" charset="0"/>
        </a:defRPr>
      </a:lvl7pPr>
      <a:lvl8pPr marL="1238938" algn="l" defTabSz="917732" rtl="0" fontAlgn="base">
        <a:lnSpc>
          <a:spcPct val="90000"/>
        </a:lnSpc>
        <a:spcBef>
          <a:spcPct val="0"/>
        </a:spcBef>
        <a:spcAft>
          <a:spcPct val="0"/>
        </a:spcAft>
        <a:defRPr sz="2500" b="1">
          <a:solidFill>
            <a:srgbClr val="000066"/>
          </a:solidFill>
          <a:latin typeface="Arial" pitchFamily="34" charset="0"/>
          <a:cs typeface="Arial" pitchFamily="34" charset="0"/>
        </a:defRPr>
      </a:lvl8pPr>
      <a:lvl9pPr marL="1651917" algn="l" defTabSz="917732" rtl="0" fontAlgn="base">
        <a:lnSpc>
          <a:spcPct val="90000"/>
        </a:lnSpc>
        <a:spcBef>
          <a:spcPct val="0"/>
        </a:spcBef>
        <a:spcAft>
          <a:spcPct val="0"/>
        </a:spcAft>
        <a:defRPr sz="2500" b="1">
          <a:solidFill>
            <a:srgbClr val="000066"/>
          </a:solidFill>
          <a:latin typeface="Arial" pitchFamily="34" charset="0"/>
          <a:cs typeface="Arial" pitchFamily="34" charset="0"/>
        </a:defRPr>
      </a:lvl9pPr>
    </p:titleStyle>
    <p:bodyStyle>
      <a:lvl1pPr marL="120650" indent="-120650" algn="l" defTabSz="917575" rtl="0" eaLnBrk="0" fontAlgn="base" hangingPunct="0">
        <a:spcBef>
          <a:spcPct val="25000"/>
        </a:spcBef>
        <a:spcAft>
          <a:spcPct val="0"/>
        </a:spcAft>
        <a:buClr>
          <a:srgbClr val="9999FF"/>
        </a:buClr>
        <a:buFont typeface="Wingdings" panose="05000000000000000000" pitchFamily="2" charset="2"/>
        <a:defRPr>
          <a:solidFill>
            <a:schemeClr val="tx1"/>
          </a:solidFill>
          <a:latin typeface="+mn-lt"/>
          <a:ea typeface="+mn-ea"/>
          <a:cs typeface="+mn-cs"/>
        </a:defRPr>
      </a:lvl1pPr>
      <a:lvl2pPr marL="411163" indent="-180975" algn="l" defTabSz="917575" rtl="0" eaLnBrk="0" fontAlgn="base" hangingPunct="0">
        <a:spcBef>
          <a:spcPct val="0"/>
        </a:spcBef>
        <a:spcAft>
          <a:spcPct val="0"/>
        </a:spcAft>
        <a:buClr>
          <a:srgbClr val="0722E9"/>
        </a:buClr>
        <a:buFont typeface="Wingdings" panose="05000000000000000000" pitchFamily="2" charset="2"/>
        <a:buChar char="§"/>
        <a:defRPr>
          <a:solidFill>
            <a:schemeClr val="tx1"/>
          </a:solidFill>
          <a:latin typeface="+mn-lt"/>
          <a:cs typeface="+mn-cs"/>
        </a:defRPr>
      </a:lvl2pPr>
      <a:lvl3pPr marL="625475" indent="-111125" algn="l" defTabSz="917575" rtl="0" eaLnBrk="0" fontAlgn="base" hangingPunct="0">
        <a:spcBef>
          <a:spcPct val="0"/>
        </a:spcBef>
        <a:spcAft>
          <a:spcPct val="0"/>
        </a:spcAft>
        <a:buClr>
          <a:srgbClr val="0722E9"/>
        </a:buClr>
        <a:buFont typeface="Wingdings" panose="05000000000000000000" pitchFamily="2" charset="2"/>
        <a:buChar char="v"/>
        <a:defRPr>
          <a:solidFill>
            <a:schemeClr val="tx1"/>
          </a:solidFill>
          <a:latin typeface="+mn-lt"/>
          <a:cs typeface="+mn-cs"/>
        </a:defRPr>
      </a:lvl3pPr>
      <a:lvl4pPr marL="884238" indent="-153988" algn="l" defTabSz="917575" rtl="0" eaLnBrk="0" fontAlgn="base" hangingPunct="0">
        <a:spcBef>
          <a:spcPct val="0"/>
        </a:spcBef>
        <a:spcAft>
          <a:spcPct val="0"/>
        </a:spcAft>
        <a:buClr>
          <a:srgbClr val="0722E9"/>
        </a:buClr>
        <a:buChar char="o"/>
        <a:defRPr>
          <a:solidFill>
            <a:schemeClr val="tx1"/>
          </a:solidFill>
          <a:latin typeface="+mn-lt"/>
          <a:cs typeface="+mn-cs"/>
        </a:defRPr>
      </a:lvl4pPr>
      <a:lvl5pPr marL="1109663" indent="-120650" algn="l" defTabSz="917575" rtl="0" eaLnBrk="0" fontAlgn="base" hangingPunct="0">
        <a:spcBef>
          <a:spcPct val="0"/>
        </a:spcBef>
        <a:spcAft>
          <a:spcPct val="0"/>
        </a:spcAft>
        <a:buClr>
          <a:srgbClr val="0722E9"/>
        </a:buClr>
        <a:buFont typeface="Arial" panose="020B0604020202020204" pitchFamily="34" charset="0"/>
        <a:buChar char="•"/>
        <a:defRPr>
          <a:solidFill>
            <a:schemeClr val="tx1"/>
          </a:solidFill>
          <a:latin typeface="+mn-lt"/>
          <a:cs typeface="+mn-cs"/>
        </a:defRPr>
      </a:lvl5pPr>
      <a:lvl6pPr marL="1522862" indent="-121888" algn="l" defTabSz="917732" rtl="0" fontAlgn="base">
        <a:spcBef>
          <a:spcPct val="0"/>
        </a:spcBef>
        <a:spcAft>
          <a:spcPct val="0"/>
        </a:spcAft>
        <a:buClr>
          <a:srgbClr val="0722E9"/>
        </a:buClr>
        <a:buFont typeface="Arial" pitchFamily="34" charset="0"/>
        <a:buChar char="•"/>
        <a:defRPr>
          <a:solidFill>
            <a:schemeClr val="tx1"/>
          </a:solidFill>
          <a:latin typeface="+mn-lt"/>
          <a:cs typeface="+mn-cs"/>
        </a:defRPr>
      </a:lvl6pPr>
      <a:lvl7pPr marL="1935841" indent="-121888" algn="l" defTabSz="917732" rtl="0" fontAlgn="base">
        <a:spcBef>
          <a:spcPct val="0"/>
        </a:spcBef>
        <a:spcAft>
          <a:spcPct val="0"/>
        </a:spcAft>
        <a:buClr>
          <a:srgbClr val="0722E9"/>
        </a:buClr>
        <a:buFont typeface="Arial" pitchFamily="34" charset="0"/>
        <a:buChar char="•"/>
        <a:defRPr>
          <a:solidFill>
            <a:schemeClr val="tx1"/>
          </a:solidFill>
          <a:latin typeface="+mn-lt"/>
          <a:cs typeface="+mn-cs"/>
        </a:defRPr>
      </a:lvl7pPr>
      <a:lvl8pPr marL="2348820" indent="-121888" algn="l" defTabSz="917732" rtl="0" fontAlgn="base">
        <a:spcBef>
          <a:spcPct val="0"/>
        </a:spcBef>
        <a:spcAft>
          <a:spcPct val="0"/>
        </a:spcAft>
        <a:buClr>
          <a:srgbClr val="0722E9"/>
        </a:buClr>
        <a:buFont typeface="Arial" pitchFamily="34" charset="0"/>
        <a:buChar char="•"/>
        <a:defRPr>
          <a:solidFill>
            <a:schemeClr val="tx1"/>
          </a:solidFill>
          <a:latin typeface="+mn-lt"/>
          <a:cs typeface="+mn-cs"/>
        </a:defRPr>
      </a:lvl8pPr>
      <a:lvl9pPr marL="2761797" indent="-121888" algn="l" defTabSz="917732" rtl="0" fontAlgn="base">
        <a:spcBef>
          <a:spcPct val="0"/>
        </a:spcBef>
        <a:spcAft>
          <a:spcPct val="0"/>
        </a:spcAft>
        <a:buClr>
          <a:srgbClr val="0722E9"/>
        </a:buClr>
        <a:buFont typeface="Arial" pitchFamily="34" charset="0"/>
        <a:buChar char="•"/>
        <a:defRPr>
          <a:solidFill>
            <a:schemeClr val="tx1"/>
          </a:solidFill>
          <a:latin typeface="+mn-lt"/>
          <a:cs typeface="+mn-cs"/>
        </a:defRPr>
      </a:lvl9pPr>
    </p:bodyStyle>
    <p:otherStyle>
      <a:defPPr>
        <a:defRPr lang="en-US"/>
      </a:defPPr>
      <a:lvl1pPr marL="0" algn="l" defTabSz="825957" rtl="0" eaLnBrk="1" latinLnBrk="0" hangingPunct="1">
        <a:defRPr sz="1600" kern="1200">
          <a:solidFill>
            <a:schemeClr val="tx1"/>
          </a:solidFill>
          <a:latin typeface="+mn-lt"/>
          <a:ea typeface="+mn-ea"/>
          <a:cs typeface="+mn-cs"/>
        </a:defRPr>
      </a:lvl1pPr>
      <a:lvl2pPr marL="412981" algn="l" defTabSz="825957" rtl="0" eaLnBrk="1" latinLnBrk="0" hangingPunct="1">
        <a:defRPr sz="1600" kern="1200">
          <a:solidFill>
            <a:schemeClr val="tx1"/>
          </a:solidFill>
          <a:latin typeface="+mn-lt"/>
          <a:ea typeface="+mn-ea"/>
          <a:cs typeface="+mn-cs"/>
        </a:defRPr>
      </a:lvl2pPr>
      <a:lvl3pPr marL="825957" algn="l" defTabSz="825957" rtl="0" eaLnBrk="1" latinLnBrk="0" hangingPunct="1">
        <a:defRPr sz="1600" kern="1200">
          <a:solidFill>
            <a:schemeClr val="tx1"/>
          </a:solidFill>
          <a:latin typeface="+mn-lt"/>
          <a:ea typeface="+mn-ea"/>
          <a:cs typeface="+mn-cs"/>
        </a:defRPr>
      </a:lvl3pPr>
      <a:lvl4pPr marL="1238938" algn="l" defTabSz="825957" rtl="0" eaLnBrk="1" latinLnBrk="0" hangingPunct="1">
        <a:defRPr sz="1600" kern="1200">
          <a:solidFill>
            <a:schemeClr val="tx1"/>
          </a:solidFill>
          <a:latin typeface="+mn-lt"/>
          <a:ea typeface="+mn-ea"/>
          <a:cs typeface="+mn-cs"/>
        </a:defRPr>
      </a:lvl4pPr>
      <a:lvl5pPr marL="1651917" algn="l" defTabSz="825957" rtl="0" eaLnBrk="1" latinLnBrk="0" hangingPunct="1">
        <a:defRPr sz="1600" kern="1200">
          <a:solidFill>
            <a:schemeClr val="tx1"/>
          </a:solidFill>
          <a:latin typeface="+mn-lt"/>
          <a:ea typeface="+mn-ea"/>
          <a:cs typeface="+mn-cs"/>
        </a:defRPr>
      </a:lvl5pPr>
      <a:lvl6pPr marL="2064897" algn="l" defTabSz="825957" rtl="0" eaLnBrk="1" latinLnBrk="0" hangingPunct="1">
        <a:defRPr sz="1600" kern="1200">
          <a:solidFill>
            <a:schemeClr val="tx1"/>
          </a:solidFill>
          <a:latin typeface="+mn-lt"/>
          <a:ea typeface="+mn-ea"/>
          <a:cs typeface="+mn-cs"/>
        </a:defRPr>
      </a:lvl6pPr>
      <a:lvl7pPr marL="2477872" algn="l" defTabSz="825957" rtl="0" eaLnBrk="1" latinLnBrk="0" hangingPunct="1">
        <a:defRPr sz="1600" kern="1200">
          <a:solidFill>
            <a:schemeClr val="tx1"/>
          </a:solidFill>
          <a:latin typeface="+mn-lt"/>
          <a:ea typeface="+mn-ea"/>
          <a:cs typeface="+mn-cs"/>
        </a:defRPr>
      </a:lvl7pPr>
      <a:lvl8pPr marL="2890857" algn="l" defTabSz="825957" rtl="0" eaLnBrk="1" latinLnBrk="0" hangingPunct="1">
        <a:defRPr sz="1600" kern="1200">
          <a:solidFill>
            <a:schemeClr val="tx1"/>
          </a:solidFill>
          <a:latin typeface="+mn-lt"/>
          <a:ea typeface="+mn-ea"/>
          <a:cs typeface="+mn-cs"/>
        </a:defRPr>
      </a:lvl8pPr>
      <a:lvl9pPr marL="3303835" algn="l" defTabSz="825957"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357188" y="323850"/>
            <a:ext cx="78533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66" tIns="41333" rIns="82666" bIns="41333" numCol="1" anchor="ctr" anchorCtr="0" compatLnSpc="1">
            <a:prstTxWarp prst="textNoShape">
              <a:avLst/>
            </a:prstTxWarp>
          </a:bodyPr>
          <a:lstStyle/>
          <a:p>
            <a:pPr lvl="0"/>
            <a:r>
              <a:rPr lang="en-US" altLang="en-US" smtClean="0"/>
              <a:t>Click to edit Master title style</a:t>
            </a:r>
          </a:p>
        </p:txBody>
      </p:sp>
      <p:sp>
        <p:nvSpPr>
          <p:cNvPr id="23555" name="Text Placeholder 2"/>
          <p:cNvSpPr>
            <a:spLocks noGrp="1"/>
          </p:cNvSpPr>
          <p:nvPr>
            <p:ph type="body" idx="1"/>
          </p:nvPr>
        </p:nvSpPr>
        <p:spPr bwMode="auto">
          <a:xfrm>
            <a:off x="396875" y="1247775"/>
            <a:ext cx="729297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66" tIns="41333" rIns="82666" bIns="413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Rectangle 7"/>
          <p:cNvSpPr txBox="1">
            <a:spLocks noChangeArrowheads="1"/>
          </p:cNvSpPr>
          <p:nvPr/>
        </p:nvSpPr>
        <p:spPr bwMode="black">
          <a:xfrm>
            <a:off x="8716963" y="6589713"/>
            <a:ext cx="334962" cy="198437"/>
          </a:xfrm>
          <a:prstGeom prst="rect">
            <a:avLst/>
          </a:prstGeom>
          <a:noFill/>
          <a:ln>
            <a:noFill/>
          </a:ln>
          <a:effectLst/>
          <a:extLst/>
        </p:spPr>
        <p:txBody>
          <a:bodyPr lIns="0" tIns="41621" rIns="0" bIns="41621" anchor="ctr" anchorCtr="1"/>
          <a:lstStyle>
            <a:lvl1pPr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4572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7200" fontAlgn="base">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defRPr/>
            </a:pPr>
            <a:fld id="{83CBB015-2E35-48CC-BC68-AC0B1E53A559}" type="slidenum">
              <a:rPr lang="en-US" altLang="en-US" sz="900" smtClean="0">
                <a:ea typeface="MS PGothic" panose="020B0600070205080204" pitchFamily="34" charset="-128"/>
              </a:rPr>
              <a:pPr eaLnBrk="1" hangingPunct="1">
                <a:defRPr/>
              </a:pPr>
              <a:t>‹#›</a:t>
            </a:fld>
            <a:endParaRPr lang="en-US" altLang="en-US" sz="900" smtClean="0">
              <a:ea typeface="MS PGothic" panose="020B0600070205080204" pitchFamily="34" charset="-128"/>
            </a:endParaRPr>
          </a:p>
        </p:txBody>
      </p:sp>
      <p:sp>
        <p:nvSpPr>
          <p:cNvPr id="4143" name="Rectangle 47"/>
          <p:cNvSpPr>
            <a:spLocks noGrp="1" noChangeArrowheads="1"/>
          </p:cNvSpPr>
          <p:nvPr>
            <p:ph type="ftr" sz="quarter" idx="3"/>
          </p:nvPr>
        </p:nvSpPr>
        <p:spPr bwMode="auto">
          <a:xfrm>
            <a:off x="174625" y="6623050"/>
            <a:ext cx="6500813" cy="234950"/>
          </a:xfrm>
          <a:prstGeom prst="rect">
            <a:avLst/>
          </a:prstGeom>
          <a:noFill/>
          <a:ln>
            <a:noFill/>
          </a:ln>
          <a:effectLst/>
          <a:extLst/>
        </p:spPr>
        <p:txBody>
          <a:bodyPr vert="horz" wrap="square" lIns="91536" tIns="45769" rIns="91536" bIns="45769" numCol="1" anchor="t" anchorCtr="0" compatLnSpc="1">
            <a:prstTxWarp prst="textNoShape">
              <a:avLst/>
            </a:prstTxWarp>
          </a:bodyPr>
          <a:lstStyle>
            <a:lvl1pPr eaLnBrk="1" hangingPunct="1">
              <a:defRPr sz="800">
                <a:latin typeface="Arial" charset="0"/>
                <a:ea typeface="ヒラギノ角ゴ Pro W3"/>
                <a:cs typeface="ヒラギノ角ゴ Pro W3"/>
              </a:defRPr>
            </a:lvl1pPr>
          </a:lstStyle>
          <a:p>
            <a:pPr>
              <a:defRPr/>
            </a:pPr>
            <a:r>
              <a:rPr lang="en-US" altLang="en-US"/>
              <a:t>© 2014 International Business Machines Corporation</a:t>
            </a:r>
          </a:p>
        </p:txBody>
      </p:sp>
      <p:pic>
        <p:nvPicPr>
          <p:cNvPr id="23558" name="Picture 48" descr="IBM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66100" y="82550"/>
            <a:ext cx="5651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49"/>
          <p:cNvSpPr>
            <a:spLocks noChangeShapeType="1"/>
          </p:cNvSpPr>
          <p:nvPr/>
        </p:nvSpPr>
        <p:spPr bwMode="auto">
          <a:xfrm>
            <a:off x="260350" y="355600"/>
            <a:ext cx="837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2666" tIns="41333" rIns="82666" bIns="41333"/>
          <a:lstStyle/>
          <a:p>
            <a:endParaRPr lang="ru-RU"/>
          </a:p>
        </p:txBody>
      </p:sp>
      <p:pic>
        <p:nvPicPr>
          <p:cNvPr id="23560"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88" y="9525"/>
            <a:ext cx="1263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50" r:id="rId1"/>
    <p:sldLayoutId id="2147486751" r:id="rId2"/>
    <p:sldLayoutId id="2147486752" r:id="rId3"/>
    <p:sldLayoutId id="2147486753" r:id="rId4"/>
    <p:sldLayoutId id="2147486754" r:id="rId5"/>
    <p:sldLayoutId id="2147486755" r:id="rId6"/>
    <p:sldLayoutId id="2147486756" r:id="rId7"/>
    <p:sldLayoutId id="2147486757" r:id="rId8"/>
    <p:sldLayoutId id="2147486758" r:id="rId9"/>
    <p:sldLayoutId id="2147486759" r:id="rId10"/>
    <p:sldLayoutId id="2147486760" r:id="rId11"/>
    <p:sldLayoutId id="2147486761" r:id="rId12"/>
    <p:sldLayoutId id="2147486762" r:id="rId13"/>
    <p:sldLayoutId id="2147486763" r:id="rId14"/>
    <p:sldLayoutId id="2147486764" r:id="rId15"/>
  </p:sldLayoutIdLst>
  <p:timing>
    <p:tnLst>
      <p:par>
        <p:cTn id="1" dur="indefinite" restart="never" nodeType="tmRoot"/>
      </p:par>
    </p:tnLst>
  </p:timing>
  <p:hf sldNum="0" hdr="0" dt="0"/>
  <p:txStyles>
    <p:titleStyle>
      <a:lvl1pPr algn="l" defTabSz="917575" rtl="0" eaLnBrk="0" fontAlgn="base" hangingPunct="0">
        <a:lnSpc>
          <a:spcPct val="90000"/>
        </a:lnSpc>
        <a:spcBef>
          <a:spcPct val="0"/>
        </a:spcBef>
        <a:spcAft>
          <a:spcPct val="0"/>
        </a:spcAft>
        <a:defRPr sz="2500" b="1">
          <a:solidFill>
            <a:srgbClr val="000066"/>
          </a:solidFill>
          <a:latin typeface="+mj-lt"/>
          <a:ea typeface="+mj-ea"/>
          <a:cs typeface="+mj-cs"/>
        </a:defRPr>
      </a:lvl1pPr>
      <a:lvl2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2pPr>
      <a:lvl3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3pPr>
      <a:lvl4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4pPr>
      <a:lvl5pPr algn="l" defTabSz="917575" rtl="0" eaLnBrk="0" fontAlgn="base" hangingPunct="0">
        <a:lnSpc>
          <a:spcPct val="90000"/>
        </a:lnSpc>
        <a:spcBef>
          <a:spcPct val="0"/>
        </a:spcBef>
        <a:spcAft>
          <a:spcPct val="0"/>
        </a:spcAft>
        <a:defRPr sz="2500" b="1">
          <a:solidFill>
            <a:srgbClr val="000066"/>
          </a:solidFill>
          <a:latin typeface="Arial" pitchFamily="34" charset="0"/>
          <a:cs typeface="Arial" pitchFamily="34" charset="0"/>
        </a:defRPr>
      </a:lvl5pPr>
      <a:lvl6pPr marL="413335" algn="l" defTabSz="918519" rtl="0" fontAlgn="base">
        <a:lnSpc>
          <a:spcPct val="90000"/>
        </a:lnSpc>
        <a:spcBef>
          <a:spcPct val="0"/>
        </a:spcBef>
        <a:spcAft>
          <a:spcPct val="0"/>
        </a:spcAft>
        <a:defRPr sz="2500" b="1">
          <a:solidFill>
            <a:srgbClr val="000066"/>
          </a:solidFill>
          <a:latin typeface="Arial" pitchFamily="34" charset="0"/>
          <a:cs typeface="Arial" pitchFamily="34" charset="0"/>
        </a:defRPr>
      </a:lvl6pPr>
      <a:lvl7pPr marL="826667" algn="l" defTabSz="918519" rtl="0" fontAlgn="base">
        <a:lnSpc>
          <a:spcPct val="90000"/>
        </a:lnSpc>
        <a:spcBef>
          <a:spcPct val="0"/>
        </a:spcBef>
        <a:spcAft>
          <a:spcPct val="0"/>
        </a:spcAft>
        <a:defRPr sz="2500" b="1">
          <a:solidFill>
            <a:srgbClr val="000066"/>
          </a:solidFill>
          <a:latin typeface="Arial" pitchFamily="34" charset="0"/>
          <a:cs typeface="Arial" pitchFamily="34" charset="0"/>
        </a:defRPr>
      </a:lvl7pPr>
      <a:lvl8pPr marL="1240003" algn="l" defTabSz="918519" rtl="0" fontAlgn="base">
        <a:lnSpc>
          <a:spcPct val="90000"/>
        </a:lnSpc>
        <a:spcBef>
          <a:spcPct val="0"/>
        </a:spcBef>
        <a:spcAft>
          <a:spcPct val="0"/>
        </a:spcAft>
        <a:defRPr sz="2500" b="1">
          <a:solidFill>
            <a:srgbClr val="000066"/>
          </a:solidFill>
          <a:latin typeface="Arial" pitchFamily="34" charset="0"/>
          <a:cs typeface="Arial" pitchFamily="34" charset="0"/>
        </a:defRPr>
      </a:lvl8pPr>
      <a:lvl9pPr marL="1653336" algn="l" defTabSz="918519" rtl="0" fontAlgn="base">
        <a:lnSpc>
          <a:spcPct val="90000"/>
        </a:lnSpc>
        <a:spcBef>
          <a:spcPct val="0"/>
        </a:spcBef>
        <a:spcAft>
          <a:spcPct val="0"/>
        </a:spcAft>
        <a:defRPr sz="2500" b="1">
          <a:solidFill>
            <a:srgbClr val="000066"/>
          </a:solidFill>
          <a:latin typeface="Arial" pitchFamily="34" charset="0"/>
          <a:cs typeface="Arial" pitchFamily="34" charset="0"/>
        </a:defRPr>
      </a:lvl9pPr>
    </p:titleStyle>
    <p:bodyStyle>
      <a:lvl1pPr marL="120650" indent="-120650" algn="l" defTabSz="917575" rtl="0" eaLnBrk="0" fontAlgn="base" hangingPunct="0">
        <a:spcBef>
          <a:spcPct val="25000"/>
        </a:spcBef>
        <a:spcAft>
          <a:spcPct val="0"/>
        </a:spcAft>
        <a:buClr>
          <a:srgbClr val="9999FF"/>
        </a:buClr>
        <a:buFont typeface="Wingdings" panose="05000000000000000000" pitchFamily="2" charset="2"/>
        <a:defRPr>
          <a:solidFill>
            <a:schemeClr val="tx1"/>
          </a:solidFill>
          <a:latin typeface="+mn-lt"/>
          <a:ea typeface="+mn-ea"/>
          <a:cs typeface="+mn-cs"/>
        </a:defRPr>
      </a:lvl1pPr>
      <a:lvl2pPr marL="411163" indent="-180975" algn="l" defTabSz="917575" rtl="0" eaLnBrk="0" fontAlgn="base" hangingPunct="0">
        <a:spcBef>
          <a:spcPct val="0"/>
        </a:spcBef>
        <a:spcAft>
          <a:spcPct val="0"/>
        </a:spcAft>
        <a:buClr>
          <a:srgbClr val="0722E9"/>
        </a:buClr>
        <a:buFont typeface="Wingdings" panose="05000000000000000000" pitchFamily="2" charset="2"/>
        <a:buChar char="§"/>
        <a:defRPr>
          <a:solidFill>
            <a:schemeClr val="tx1"/>
          </a:solidFill>
          <a:latin typeface="+mn-lt"/>
          <a:cs typeface="+mn-cs"/>
        </a:defRPr>
      </a:lvl2pPr>
      <a:lvl3pPr marL="627063" indent="-111125" algn="l" defTabSz="917575" rtl="0" eaLnBrk="0" fontAlgn="base" hangingPunct="0">
        <a:spcBef>
          <a:spcPct val="0"/>
        </a:spcBef>
        <a:spcAft>
          <a:spcPct val="0"/>
        </a:spcAft>
        <a:buClr>
          <a:srgbClr val="0722E9"/>
        </a:buClr>
        <a:buFont typeface="Wingdings" panose="05000000000000000000" pitchFamily="2" charset="2"/>
        <a:buChar char="v"/>
        <a:defRPr>
          <a:solidFill>
            <a:schemeClr val="tx1"/>
          </a:solidFill>
          <a:latin typeface="+mn-lt"/>
          <a:cs typeface="+mn-cs"/>
        </a:defRPr>
      </a:lvl3pPr>
      <a:lvl4pPr marL="884238" indent="-153988" algn="l" defTabSz="917575" rtl="0" eaLnBrk="0" fontAlgn="base" hangingPunct="0">
        <a:spcBef>
          <a:spcPct val="0"/>
        </a:spcBef>
        <a:spcAft>
          <a:spcPct val="0"/>
        </a:spcAft>
        <a:buClr>
          <a:srgbClr val="0722E9"/>
        </a:buClr>
        <a:buChar char="o"/>
        <a:defRPr>
          <a:solidFill>
            <a:schemeClr val="tx1"/>
          </a:solidFill>
          <a:latin typeface="+mn-lt"/>
          <a:cs typeface="+mn-cs"/>
        </a:defRPr>
      </a:lvl4pPr>
      <a:lvl5pPr marL="1109663" indent="-120650" algn="l" defTabSz="917575" rtl="0" eaLnBrk="0" fontAlgn="base" hangingPunct="0">
        <a:spcBef>
          <a:spcPct val="0"/>
        </a:spcBef>
        <a:spcAft>
          <a:spcPct val="0"/>
        </a:spcAft>
        <a:buClr>
          <a:srgbClr val="0722E9"/>
        </a:buClr>
        <a:buFont typeface="Arial" panose="020B0604020202020204" pitchFamily="34" charset="0"/>
        <a:buChar char="•"/>
        <a:defRPr>
          <a:solidFill>
            <a:schemeClr val="tx1"/>
          </a:solidFill>
          <a:latin typeface="+mn-lt"/>
          <a:cs typeface="+mn-cs"/>
        </a:defRPr>
      </a:lvl5pPr>
      <a:lvl6pPr marL="1524170" indent="-121992" algn="l" defTabSz="918519" rtl="0" fontAlgn="base">
        <a:spcBef>
          <a:spcPct val="0"/>
        </a:spcBef>
        <a:spcAft>
          <a:spcPct val="0"/>
        </a:spcAft>
        <a:buClr>
          <a:srgbClr val="0722E9"/>
        </a:buClr>
        <a:buFont typeface="Arial" pitchFamily="34" charset="0"/>
        <a:buChar char="•"/>
        <a:defRPr>
          <a:solidFill>
            <a:schemeClr val="tx1"/>
          </a:solidFill>
          <a:latin typeface="+mn-lt"/>
          <a:cs typeface="+mn-cs"/>
        </a:defRPr>
      </a:lvl6pPr>
      <a:lvl7pPr marL="1937502" indent="-121992" algn="l" defTabSz="918519" rtl="0" fontAlgn="base">
        <a:spcBef>
          <a:spcPct val="0"/>
        </a:spcBef>
        <a:spcAft>
          <a:spcPct val="0"/>
        </a:spcAft>
        <a:buClr>
          <a:srgbClr val="0722E9"/>
        </a:buClr>
        <a:buFont typeface="Arial" pitchFamily="34" charset="0"/>
        <a:buChar char="•"/>
        <a:defRPr>
          <a:solidFill>
            <a:schemeClr val="tx1"/>
          </a:solidFill>
          <a:latin typeface="+mn-lt"/>
          <a:cs typeface="+mn-cs"/>
        </a:defRPr>
      </a:lvl7pPr>
      <a:lvl8pPr marL="2350837" indent="-121992" algn="l" defTabSz="918519" rtl="0" fontAlgn="base">
        <a:spcBef>
          <a:spcPct val="0"/>
        </a:spcBef>
        <a:spcAft>
          <a:spcPct val="0"/>
        </a:spcAft>
        <a:buClr>
          <a:srgbClr val="0722E9"/>
        </a:buClr>
        <a:buFont typeface="Arial" pitchFamily="34" charset="0"/>
        <a:buChar char="•"/>
        <a:defRPr>
          <a:solidFill>
            <a:schemeClr val="tx1"/>
          </a:solidFill>
          <a:latin typeface="+mn-lt"/>
          <a:cs typeface="+mn-cs"/>
        </a:defRPr>
      </a:lvl8pPr>
      <a:lvl9pPr marL="2764170" indent="-121992" algn="l" defTabSz="918519" rtl="0" fontAlgn="base">
        <a:spcBef>
          <a:spcPct val="0"/>
        </a:spcBef>
        <a:spcAft>
          <a:spcPct val="0"/>
        </a:spcAft>
        <a:buClr>
          <a:srgbClr val="0722E9"/>
        </a:buClr>
        <a:buFont typeface="Arial" pitchFamily="34" charset="0"/>
        <a:buChar char="•"/>
        <a:defRPr>
          <a:solidFill>
            <a:schemeClr val="tx1"/>
          </a:solidFill>
          <a:latin typeface="+mn-lt"/>
          <a:cs typeface="+mn-cs"/>
        </a:defRPr>
      </a:lvl9pPr>
    </p:bodyStyle>
    <p:otherStyle>
      <a:defPPr>
        <a:defRPr lang="en-US"/>
      </a:defPPr>
      <a:lvl1pPr marL="0" algn="l" defTabSz="826667" rtl="0" eaLnBrk="1" latinLnBrk="0" hangingPunct="1">
        <a:defRPr sz="1600" kern="1200">
          <a:solidFill>
            <a:schemeClr val="tx1"/>
          </a:solidFill>
          <a:latin typeface="+mn-lt"/>
          <a:ea typeface="+mn-ea"/>
          <a:cs typeface="+mn-cs"/>
        </a:defRPr>
      </a:lvl1pPr>
      <a:lvl2pPr marL="413335" algn="l" defTabSz="826667" rtl="0" eaLnBrk="1" latinLnBrk="0" hangingPunct="1">
        <a:defRPr sz="1600" kern="1200">
          <a:solidFill>
            <a:schemeClr val="tx1"/>
          </a:solidFill>
          <a:latin typeface="+mn-lt"/>
          <a:ea typeface="+mn-ea"/>
          <a:cs typeface="+mn-cs"/>
        </a:defRPr>
      </a:lvl2pPr>
      <a:lvl3pPr marL="826667" algn="l" defTabSz="826667" rtl="0" eaLnBrk="1" latinLnBrk="0" hangingPunct="1">
        <a:defRPr sz="1600" kern="1200">
          <a:solidFill>
            <a:schemeClr val="tx1"/>
          </a:solidFill>
          <a:latin typeface="+mn-lt"/>
          <a:ea typeface="+mn-ea"/>
          <a:cs typeface="+mn-cs"/>
        </a:defRPr>
      </a:lvl3pPr>
      <a:lvl4pPr marL="1240003" algn="l" defTabSz="826667" rtl="0" eaLnBrk="1" latinLnBrk="0" hangingPunct="1">
        <a:defRPr sz="1600" kern="1200">
          <a:solidFill>
            <a:schemeClr val="tx1"/>
          </a:solidFill>
          <a:latin typeface="+mn-lt"/>
          <a:ea typeface="+mn-ea"/>
          <a:cs typeface="+mn-cs"/>
        </a:defRPr>
      </a:lvl4pPr>
      <a:lvl5pPr marL="1653336" algn="l" defTabSz="826667" rtl="0" eaLnBrk="1" latinLnBrk="0" hangingPunct="1">
        <a:defRPr sz="1600" kern="1200">
          <a:solidFill>
            <a:schemeClr val="tx1"/>
          </a:solidFill>
          <a:latin typeface="+mn-lt"/>
          <a:ea typeface="+mn-ea"/>
          <a:cs typeface="+mn-cs"/>
        </a:defRPr>
      </a:lvl5pPr>
      <a:lvl6pPr marL="2066670" algn="l" defTabSz="826667" rtl="0" eaLnBrk="1" latinLnBrk="0" hangingPunct="1">
        <a:defRPr sz="1600" kern="1200">
          <a:solidFill>
            <a:schemeClr val="tx1"/>
          </a:solidFill>
          <a:latin typeface="+mn-lt"/>
          <a:ea typeface="+mn-ea"/>
          <a:cs typeface="+mn-cs"/>
        </a:defRPr>
      </a:lvl6pPr>
      <a:lvl7pPr marL="2480002" algn="l" defTabSz="826667" rtl="0" eaLnBrk="1" latinLnBrk="0" hangingPunct="1">
        <a:defRPr sz="1600" kern="1200">
          <a:solidFill>
            <a:schemeClr val="tx1"/>
          </a:solidFill>
          <a:latin typeface="+mn-lt"/>
          <a:ea typeface="+mn-ea"/>
          <a:cs typeface="+mn-cs"/>
        </a:defRPr>
      </a:lvl7pPr>
      <a:lvl8pPr marL="2893338" algn="l" defTabSz="826667" rtl="0" eaLnBrk="1" latinLnBrk="0" hangingPunct="1">
        <a:defRPr sz="1600" kern="1200">
          <a:solidFill>
            <a:schemeClr val="tx1"/>
          </a:solidFill>
          <a:latin typeface="+mn-lt"/>
          <a:ea typeface="+mn-ea"/>
          <a:cs typeface="+mn-cs"/>
        </a:defRPr>
      </a:lvl8pPr>
      <a:lvl9pPr marL="3306672" algn="l" defTabSz="8266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82189117@ru.ibm.com" TargetMode="External"/><Relationship Id="rId2" Type="http://schemas.openxmlformats.org/officeDocument/2006/relationships/notesSlide" Target="../notesSlides/notesSlide1.xml"/><Relationship Id="rId1" Type="http://schemas.openxmlformats.org/officeDocument/2006/relationships/slideLayout" Target="../slideLayouts/slideLayout10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13" Type="http://schemas.openxmlformats.org/officeDocument/2006/relationships/image" Target="../media/image47.jpeg"/><Relationship Id="rId18" Type="http://schemas.openxmlformats.org/officeDocument/2006/relationships/image" Target="../media/image52.png"/><Relationship Id="rId26" Type="http://schemas.openxmlformats.org/officeDocument/2006/relationships/image" Target="../media/image60.jpeg"/><Relationship Id="rId39" Type="http://schemas.openxmlformats.org/officeDocument/2006/relationships/image" Target="../media/image73.png"/><Relationship Id="rId21" Type="http://schemas.openxmlformats.org/officeDocument/2006/relationships/image" Target="../media/image55.jpe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jpeg"/><Relationship Id="rId55" Type="http://schemas.openxmlformats.org/officeDocument/2006/relationships/image" Target="../media/image89.jpeg"/><Relationship Id="rId63" Type="http://schemas.openxmlformats.org/officeDocument/2006/relationships/image" Target="../media/image97.jpeg"/><Relationship Id="rId68" Type="http://schemas.openxmlformats.org/officeDocument/2006/relationships/image" Target="../media/image102.jpeg"/><Relationship Id="rId76" Type="http://schemas.openxmlformats.org/officeDocument/2006/relationships/image" Target="../media/image110.png"/><Relationship Id="rId84" Type="http://schemas.openxmlformats.org/officeDocument/2006/relationships/image" Target="../media/image118.png"/><Relationship Id="rId7" Type="http://schemas.openxmlformats.org/officeDocument/2006/relationships/image" Target="../media/image41.png"/><Relationship Id="rId71" Type="http://schemas.openxmlformats.org/officeDocument/2006/relationships/image" Target="../media/image105.png"/><Relationship Id="rId2" Type="http://schemas.openxmlformats.org/officeDocument/2006/relationships/image" Target="../media/image36.jpeg"/><Relationship Id="rId16" Type="http://schemas.openxmlformats.org/officeDocument/2006/relationships/image" Target="../media/image50.jpeg"/><Relationship Id="rId29" Type="http://schemas.openxmlformats.org/officeDocument/2006/relationships/image" Target="../media/image63.jpeg"/><Relationship Id="rId11" Type="http://schemas.openxmlformats.org/officeDocument/2006/relationships/image" Target="../media/image45.png"/><Relationship Id="rId24" Type="http://schemas.openxmlformats.org/officeDocument/2006/relationships/image" Target="../media/image58.jpeg"/><Relationship Id="rId32" Type="http://schemas.openxmlformats.org/officeDocument/2006/relationships/image" Target="../media/image66.jpeg"/><Relationship Id="rId37" Type="http://schemas.openxmlformats.org/officeDocument/2006/relationships/image" Target="../media/image71.png"/><Relationship Id="rId40" Type="http://schemas.openxmlformats.org/officeDocument/2006/relationships/image" Target="../media/image74.jpeg"/><Relationship Id="rId45" Type="http://schemas.openxmlformats.org/officeDocument/2006/relationships/image" Target="../media/image79.png"/><Relationship Id="rId53" Type="http://schemas.openxmlformats.org/officeDocument/2006/relationships/image" Target="../media/image87.png"/><Relationship Id="rId58" Type="http://schemas.openxmlformats.org/officeDocument/2006/relationships/image" Target="../media/image92.jpeg"/><Relationship Id="rId66" Type="http://schemas.openxmlformats.org/officeDocument/2006/relationships/image" Target="../media/image100.jpeg"/><Relationship Id="rId74" Type="http://schemas.openxmlformats.org/officeDocument/2006/relationships/image" Target="../media/image108.jpeg"/><Relationship Id="rId79" Type="http://schemas.openxmlformats.org/officeDocument/2006/relationships/image" Target="../media/image113.jpeg"/><Relationship Id="rId5" Type="http://schemas.openxmlformats.org/officeDocument/2006/relationships/image" Target="../media/image39.jpeg"/><Relationship Id="rId61" Type="http://schemas.openxmlformats.org/officeDocument/2006/relationships/image" Target="../media/image95.jpeg"/><Relationship Id="rId82" Type="http://schemas.openxmlformats.org/officeDocument/2006/relationships/image" Target="../media/image116.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jpeg"/><Relationship Id="rId27" Type="http://schemas.openxmlformats.org/officeDocument/2006/relationships/image" Target="../media/image61.jpeg"/><Relationship Id="rId30" Type="http://schemas.openxmlformats.org/officeDocument/2006/relationships/image" Target="../media/image64.jpe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jpeg"/><Relationship Id="rId56" Type="http://schemas.openxmlformats.org/officeDocument/2006/relationships/image" Target="../media/image90.jpeg"/><Relationship Id="rId64" Type="http://schemas.openxmlformats.org/officeDocument/2006/relationships/image" Target="../media/image98.jpeg"/><Relationship Id="rId69" Type="http://schemas.openxmlformats.org/officeDocument/2006/relationships/image" Target="../media/image103.png"/><Relationship Id="rId77" Type="http://schemas.openxmlformats.org/officeDocument/2006/relationships/image" Target="../media/image111.png"/><Relationship Id="rId8" Type="http://schemas.openxmlformats.org/officeDocument/2006/relationships/image" Target="../media/image42.jpeg"/><Relationship Id="rId51" Type="http://schemas.openxmlformats.org/officeDocument/2006/relationships/image" Target="../media/image85.png"/><Relationship Id="rId72" Type="http://schemas.openxmlformats.org/officeDocument/2006/relationships/image" Target="../media/image106.jpeg"/><Relationship Id="rId80" Type="http://schemas.openxmlformats.org/officeDocument/2006/relationships/image" Target="../media/image114.png"/><Relationship Id="rId85" Type="http://schemas.openxmlformats.org/officeDocument/2006/relationships/image" Target="../media/image119.jpeg"/><Relationship Id="rId3" Type="http://schemas.openxmlformats.org/officeDocument/2006/relationships/image" Target="../media/image37.pn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jpeg"/><Relationship Id="rId59" Type="http://schemas.openxmlformats.org/officeDocument/2006/relationships/image" Target="../media/image93.png"/><Relationship Id="rId67" Type="http://schemas.openxmlformats.org/officeDocument/2006/relationships/image" Target="../media/image101.png"/><Relationship Id="rId20" Type="http://schemas.openxmlformats.org/officeDocument/2006/relationships/image" Target="../media/image54.png"/><Relationship Id="rId41" Type="http://schemas.openxmlformats.org/officeDocument/2006/relationships/image" Target="../media/image75.png"/><Relationship Id="rId54" Type="http://schemas.openxmlformats.org/officeDocument/2006/relationships/image" Target="../media/image88.jpeg"/><Relationship Id="rId62" Type="http://schemas.openxmlformats.org/officeDocument/2006/relationships/image" Target="../media/image96.png"/><Relationship Id="rId70" Type="http://schemas.openxmlformats.org/officeDocument/2006/relationships/image" Target="../media/image104.jpeg"/><Relationship Id="rId75" Type="http://schemas.openxmlformats.org/officeDocument/2006/relationships/image" Target="../media/image109.png"/><Relationship Id="rId83" Type="http://schemas.openxmlformats.org/officeDocument/2006/relationships/image" Target="../media/image117.png"/><Relationship Id="rId1" Type="http://schemas.openxmlformats.org/officeDocument/2006/relationships/slideLayout" Target="../slideLayouts/slideLayout162.xml"/><Relationship Id="rId6" Type="http://schemas.openxmlformats.org/officeDocument/2006/relationships/image" Target="../media/image40.jpeg"/><Relationship Id="rId15" Type="http://schemas.openxmlformats.org/officeDocument/2006/relationships/image" Target="../media/image49.jpeg"/><Relationship Id="rId23" Type="http://schemas.openxmlformats.org/officeDocument/2006/relationships/image" Target="../media/image57.jpeg"/><Relationship Id="rId28" Type="http://schemas.openxmlformats.org/officeDocument/2006/relationships/image" Target="../media/image62.jpe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91.png"/><Relationship Id="rId10" Type="http://schemas.openxmlformats.org/officeDocument/2006/relationships/image" Target="../media/image44.png"/><Relationship Id="rId31" Type="http://schemas.openxmlformats.org/officeDocument/2006/relationships/image" Target="../media/image65.jpe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94.png"/><Relationship Id="rId65" Type="http://schemas.openxmlformats.org/officeDocument/2006/relationships/image" Target="../media/image99.jpeg"/><Relationship Id="rId73" Type="http://schemas.openxmlformats.org/officeDocument/2006/relationships/image" Target="../media/image107.png"/><Relationship Id="rId78" Type="http://schemas.openxmlformats.org/officeDocument/2006/relationships/image" Target="../media/image112.png"/><Relationship Id="rId81" Type="http://schemas.openxmlformats.org/officeDocument/2006/relationships/image" Target="../media/image115.jpeg"/><Relationship Id="rId86" Type="http://schemas.openxmlformats.org/officeDocument/2006/relationships/image" Target="../media/image1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eg"/><Relationship Id="rId1" Type="http://schemas.openxmlformats.org/officeDocument/2006/relationships/slideLayout" Target="../slideLayouts/slideLayout151.xml"/><Relationship Id="rId4" Type="http://schemas.openxmlformats.org/officeDocument/2006/relationships/image" Target="../media/image123.jpg"/></Relationships>
</file>

<file path=ppt/slides/_rels/slide18.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image" Target="../media/image124.jpg"/><Relationship Id="rId1" Type="http://schemas.openxmlformats.org/officeDocument/2006/relationships/slideLayout" Target="../slideLayouts/slideLayout151.xml"/><Relationship Id="rId6" Type="http://schemas.openxmlformats.org/officeDocument/2006/relationships/image" Target="../media/image128.jpeg"/><Relationship Id="rId5" Type="http://schemas.openxmlformats.org/officeDocument/2006/relationships/image" Target="../media/image127.png"/><Relationship Id="rId4" Type="http://schemas.openxmlformats.org/officeDocument/2006/relationships/image" Target="../media/image126.jpg"/></Relationships>
</file>

<file path=ppt/slides/_rels/slide19.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130.jpeg"/><Relationship Id="rId1" Type="http://schemas.openxmlformats.org/officeDocument/2006/relationships/slideLayout" Target="../slideLayouts/slideLayout162.xml"/><Relationship Id="rId6" Type="http://schemas.openxmlformats.org/officeDocument/2006/relationships/image" Target="../media/image133.png"/><Relationship Id="rId5" Type="http://schemas.openxmlformats.org/officeDocument/2006/relationships/image" Target="../media/image9.png"/><Relationship Id="rId4" Type="http://schemas.openxmlformats.org/officeDocument/2006/relationships/image" Target="../media/image132.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xml"/><Relationship Id="rId7" Type="http://schemas.openxmlformats.org/officeDocument/2006/relationships/image" Target="../media/image16.jpeg"/><Relationship Id="rId2" Type="http://schemas.openxmlformats.org/officeDocument/2006/relationships/slideLayout" Target="../slideLayouts/slideLayout124.xml"/><Relationship Id="rId1" Type="http://schemas.openxmlformats.org/officeDocument/2006/relationships/themeOverride" Target="../theme/themeOverride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34.jpg"/><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png"/><Relationship Id="rId1" Type="http://schemas.openxmlformats.org/officeDocument/2006/relationships/slideLayout" Target="../slideLayouts/slideLayout64.xml"/><Relationship Id="rId5" Type="http://schemas.openxmlformats.org/officeDocument/2006/relationships/image" Target="../media/image139.jpeg"/><Relationship Id="rId4" Type="http://schemas.openxmlformats.org/officeDocument/2006/relationships/image" Target="../media/image138.jpeg"/></Relationships>
</file>

<file path=ppt/slides/_rels/slide2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142.jpeg"/><Relationship Id="rId7" Type="http://schemas.openxmlformats.org/officeDocument/2006/relationships/image" Target="../media/image146.png"/><Relationship Id="rId2" Type="http://schemas.openxmlformats.org/officeDocument/2006/relationships/image" Target="../media/image141.jpeg"/><Relationship Id="rId1" Type="http://schemas.openxmlformats.org/officeDocument/2006/relationships/slideLayout" Target="../slideLayouts/slideLayout80.xml"/><Relationship Id="rId6" Type="http://schemas.openxmlformats.org/officeDocument/2006/relationships/image" Target="../media/image145.png"/><Relationship Id="rId5" Type="http://schemas.openxmlformats.org/officeDocument/2006/relationships/image" Target="../media/image144.jpeg"/><Relationship Id="rId4" Type="http://schemas.openxmlformats.org/officeDocument/2006/relationships/image" Target="../media/image143.png"/></Relationships>
</file>

<file path=ppt/slides/_rels/slide29.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hemeOverride" Target="../theme/themeOverride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8.jpeg"/><Relationship Id="rId7" Type="http://schemas.openxmlformats.org/officeDocument/2006/relationships/image" Target="../media/image151.jpeg"/><Relationship Id="rId2" Type="http://schemas.openxmlformats.org/officeDocument/2006/relationships/notesSlide" Target="../notesSlides/notesSlide10.xml"/><Relationship Id="rId1" Type="http://schemas.openxmlformats.org/officeDocument/2006/relationships/slideLayout" Target="../slideLayouts/slideLayout65.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4.jpeg"/><Relationship Id="rId10" Type="http://schemas.openxmlformats.org/officeDocument/2006/relationships/image" Target="../media/image154.png"/><Relationship Id="rId4" Type="http://schemas.openxmlformats.org/officeDocument/2006/relationships/image" Target="../media/image149.png"/><Relationship Id="rId9" Type="http://schemas.openxmlformats.org/officeDocument/2006/relationships/image" Target="../media/image153.png"/></Relationships>
</file>

<file path=ppt/slides/_rels/slide3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2.xml"/><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Нижний колонтитул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defTabSz="914400"/>
            <a:r>
              <a:rPr lang="en-US" altLang="en-US" smtClean="0">
                <a:ea typeface="ヒラギノ角ゴ Pro W3"/>
                <a:cs typeface="ヒラギノ角ゴ Pro W3"/>
              </a:rPr>
              <a:t>© 2014 International Business Machines Corporation</a:t>
            </a:r>
          </a:p>
        </p:txBody>
      </p:sp>
      <p:sp>
        <p:nvSpPr>
          <p:cNvPr id="133123" name="Rectangle 2"/>
          <p:cNvSpPr>
            <a:spLocks noGrp="1"/>
          </p:cNvSpPr>
          <p:nvPr>
            <p:ph type="title"/>
          </p:nvPr>
        </p:nvSpPr>
        <p:spPr>
          <a:xfrm>
            <a:off x="395536" y="0"/>
            <a:ext cx="7272808" cy="5760640"/>
          </a:xfrm>
        </p:spPr>
        <p:txBody>
          <a:bodyPr/>
          <a:lstStyle/>
          <a:p>
            <a:pPr eaLnBrk="1" hangingPunct="1"/>
            <a:r>
              <a:rPr lang="ru-RU" altLang="en-US" sz="4300" dirty="0"/>
              <a:t>Концепция </a:t>
            </a:r>
            <a:r>
              <a:rPr lang="ru-RU" altLang="en-US" sz="4300" dirty="0" err="1"/>
              <a:t>OpenPower</a:t>
            </a:r>
            <a:r>
              <a:rPr lang="ru-RU" altLang="en-US" sz="4300" dirty="0"/>
              <a:t> и новая стратегия IBM в области </a:t>
            </a:r>
            <a:r>
              <a:rPr lang="ru-RU" altLang="en-US" sz="4300" dirty="0" smtClean="0"/>
              <a:t>HPC</a:t>
            </a:r>
            <a:br>
              <a:rPr lang="ru-RU" altLang="en-US" sz="4300" dirty="0" smtClean="0"/>
            </a:br>
            <a:r>
              <a:rPr lang="en-US" altLang="en-US" sz="4300" dirty="0"/>
              <a:t/>
            </a:r>
            <a:br>
              <a:rPr lang="en-US" altLang="en-US" sz="4300" dirty="0"/>
            </a:br>
            <a:r>
              <a:rPr lang="ru-RU" altLang="en-US" sz="2400" dirty="0" smtClean="0"/>
              <a:t>Алексей Перевозчиков</a:t>
            </a:r>
            <a:br>
              <a:rPr lang="ru-RU" altLang="en-US" sz="2400" dirty="0" smtClean="0"/>
            </a:br>
            <a:r>
              <a:rPr lang="en-US" altLang="en-US" sz="1600" dirty="0" smtClean="0"/>
              <a:t>IBM Server Solutions Product Manager</a:t>
            </a:r>
            <a:br>
              <a:rPr lang="en-US" altLang="en-US" sz="1600" dirty="0" smtClean="0"/>
            </a:br>
            <a:r>
              <a:rPr lang="en-US" altLang="en-US" sz="1600" dirty="0"/>
              <a:t/>
            </a:r>
            <a:br>
              <a:rPr lang="en-US" altLang="en-US" sz="1600" dirty="0"/>
            </a:br>
            <a:r>
              <a:rPr lang="en-US" altLang="en-US" sz="2400" dirty="0" smtClean="0">
                <a:hlinkClick r:id="rId3"/>
              </a:rPr>
              <a:t>82189117@ru.ibm.com</a:t>
            </a:r>
            <a:r>
              <a:rPr lang="en-US" altLang="en-US" sz="2400" dirty="0" smtClean="0"/>
              <a:t/>
            </a:r>
            <a:br>
              <a:rPr lang="en-US" altLang="en-US" sz="2400" dirty="0" smtClean="0"/>
            </a:br>
            <a:r>
              <a:rPr lang="en-US" altLang="en-US" sz="2400" dirty="0"/>
              <a:t/>
            </a:r>
            <a:br>
              <a:rPr lang="en-US" altLang="en-US" sz="2400" dirty="0"/>
            </a:br>
            <a:r>
              <a:rPr lang="ru-RU" altLang="en-US" sz="2400" dirty="0" smtClean="0"/>
              <a:t>МГУ</a:t>
            </a:r>
            <a:r>
              <a:rPr lang="ru-RU" altLang="en-US" sz="2000" dirty="0" smtClean="0"/>
              <a:t>, 2 июля </a:t>
            </a:r>
            <a:r>
              <a:rPr lang="ru-RU" altLang="en-US" sz="2000" dirty="0" smtClean="0"/>
              <a:t>2015г.</a:t>
            </a:r>
            <a:endParaRPr lang="en-US" altLang="en-US" sz="2400" dirty="0" smtClean="0"/>
          </a:p>
        </p:txBody>
      </p:sp>
      <p:pic>
        <p:nvPicPr>
          <p:cNvPr id="133124" name="Picture 6" descr="Cover_art"/>
          <p:cNvPicPr>
            <a:picLocks noChangeAspect="1" noChangeArrowheads="1"/>
          </p:cNvPicPr>
          <p:nvPr/>
        </p:nvPicPr>
        <p:blipFill>
          <a:blip r:embed="rId4">
            <a:extLst>
              <a:ext uri="{28A0092B-C50C-407E-A947-70E740481C1C}">
                <a14:useLocalDpi xmlns:a14="http://schemas.microsoft.com/office/drawing/2010/main" val="0"/>
              </a:ext>
            </a:extLst>
          </a:blip>
          <a:srcRect r="51831" b="51831"/>
          <a:stretch>
            <a:fillRect/>
          </a:stretch>
        </p:blipFill>
        <p:spPr bwMode="auto">
          <a:xfrm>
            <a:off x="5094288" y="1714500"/>
            <a:ext cx="348615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49275" y="906463"/>
            <a:ext cx="8043863" cy="712787"/>
          </a:xfrm>
          <a:prstGeom prst="rect">
            <a:avLst/>
          </a:prstGeom>
        </p:spPr>
        <p:txBody>
          <a:bodyPr/>
          <a:lst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pitchFamily="34" charset="0"/>
              </a:defRPr>
            </a:lvl2pPr>
            <a:lvl3pPr algn="l" rtl="0" eaLnBrk="0" fontAlgn="base" hangingPunct="0">
              <a:spcBef>
                <a:spcPct val="0"/>
              </a:spcBef>
              <a:spcAft>
                <a:spcPct val="0"/>
              </a:spcAft>
              <a:defRPr sz="2200">
                <a:solidFill>
                  <a:schemeClr val="tx2"/>
                </a:solidFill>
                <a:latin typeface="Arial" pitchFamily="34" charset="0"/>
              </a:defRPr>
            </a:lvl3pPr>
            <a:lvl4pPr algn="l" rtl="0" eaLnBrk="0" fontAlgn="base" hangingPunct="0">
              <a:spcBef>
                <a:spcPct val="0"/>
              </a:spcBef>
              <a:spcAft>
                <a:spcPct val="0"/>
              </a:spcAft>
              <a:defRPr sz="2200">
                <a:solidFill>
                  <a:schemeClr val="tx2"/>
                </a:solidFill>
                <a:latin typeface="Arial" pitchFamily="34" charset="0"/>
              </a:defRPr>
            </a:lvl4pPr>
            <a:lvl5pPr algn="l" rtl="0" eaLnBrk="0" fontAlgn="base" hangingPunct="0">
              <a:spcBef>
                <a:spcPct val="0"/>
              </a:spcBef>
              <a:spcAft>
                <a:spcPct val="0"/>
              </a:spcAft>
              <a:defRPr sz="2200">
                <a:solidFill>
                  <a:schemeClr val="tx2"/>
                </a:solidFill>
                <a:latin typeface="Arial" pitchFamily="34" charset="0"/>
              </a:defRPr>
            </a:lvl5pPr>
            <a:lvl6pPr marL="456110" algn="l" rtl="0" fontAlgn="base">
              <a:spcBef>
                <a:spcPct val="0"/>
              </a:spcBef>
              <a:spcAft>
                <a:spcPct val="0"/>
              </a:spcAft>
              <a:defRPr sz="2200">
                <a:solidFill>
                  <a:schemeClr val="tx2"/>
                </a:solidFill>
                <a:latin typeface="Arial" pitchFamily="34" charset="0"/>
              </a:defRPr>
            </a:lvl6pPr>
            <a:lvl7pPr marL="912223" algn="l" rtl="0" fontAlgn="base">
              <a:spcBef>
                <a:spcPct val="0"/>
              </a:spcBef>
              <a:spcAft>
                <a:spcPct val="0"/>
              </a:spcAft>
              <a:defRPr sz="2200">
                <a:solidFill>
                  <a:schemeClr val="tx2"/>
                </a:solidFill>
                <a:latin typeface="Arial" pitchFamily="34" charset="0"/>
              </a:defRPr>
            </a:lvl7pPr>
            <a:lvl8pPr marL="1368332" algn="l" rtl="0" fontAlgn="base">
              <a:spcBef>
                <a:spcPct val="0"/>
              </a:spcBef>
              <a:spcAft>
                <a:spcPct val="0"/>
              </a:spcAft>
              <a:defRPr sz="2200">
                <a:solidFill>
                  <a:schemeClr val="tx2"/>
                </a:solidFill>
                <a:latin typeface="Arial" pitchFamily="34" charset="0"/>
              </a:defRPr>
            </a:lvl8pPr>
            <a:lvl9pPr marL="1824445" algn="l" rtl="0" fontAlgn="base">
              <a:spcBef>
                <a:spcPct val="0"/>
              </a:spcBef>
              <a:spcAft>
                <a:spcPct val="0"/>
              </a:spcAft>
              <a:defRPr sz="2200">
                <a:solidFill>
                  <a:schemeClr val="tx2"/>
                </a:solidFill>
                <a:latin typeface="Arial" pitchFamily="34" charset="0"/>
              </a:defRPr>
            </a:lvl9pPr>
          </a:lstStyle>
          <a:p>
            <a:pPr defTabSz="914400" eaLnBrk="1" hangingPunct="1"/>
            <a:r>
              <a:rPr lang="en-US" altLang="en-US" kern="0" dirty="0" smtClean="0"/>
              <a:t>Coherent Accelerator Processor Interface (CAPI) Flow</a:t>
            </a:r>
            <a:endParaRPr lang="en-US" altLang="en-US" kern="0" dirty="0" smtClean="0"/>
          </a:p>
        </p:txBody>
      </p:sp>
      <p:sp>
        <p:nvSpPr>
          <p:cNvPr id="3" name="Text Box 4"/>
          <p:cNvSpPr txBox="1">
            <a:spLocks noChangeArrowheads="1"/>
          </p:cNvSpPr>
          <p:nvPr/>
        </p:nvSpPr>
        <p:spPr bwMode="auto">
          <a:xfrm>
            <a:off x="3025250" y="5517058"/>
            <a:ext cx="3238500" cy="366713"/>
          </a:xfrm>
          <a:prstGeom prst="rect">
            <a:avLst/>
          </a:prstGeom>
          <a:noFill/>
          <a:ln w="9525">
            <a:noFill/>
            <a:miter lim="800000"/>
            <a:headEnd/>
            <a:tailEnd/>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ea typeface="MS PGothic" pitchFamily="34" charset="-128"/>
              </a:rPr>
              <a:t>Flow with a Coherent Model</a:t>
            </a:r>
          </a:p>
        </p:txBody>
      </p:sp>
      <p:grpSp>
        <p:nvGrpSpPr>
          <p:cNvPr id="4" name="Group 2"/>
          <p:cNvGrpSpPr>
            <a:grpSpLocks/>
          </p:cNvGrpSpPr>
          <p:nvPr/>
        </p:nvGrpSpPr>
        <p:grpSpPr bwMode="auto">
          <a:xfrm>
            <a:off x="2907775" y="5994896"/>
            <a:ext cx="3473450" cy="360362"/>
            <a:chOff x="2806258" y="5475288"/>
            <a:chExt cx="3473892" cy="360362"/>
          </a:xfrm>
        </p:grpSpPr>
        <p:sp>
          <p:nvSpPr>
            <p:cNvPr id="5" name="AutoShape 6"/>
            <p:cNvSpPr>
              <a:spLocks noChangeArrowheads="1"/>
            </p:cNvSpPr>
            <p:nvPr/>
          </p:nvSpPr>
          <p:spPr bwMode="auto">
            <a:xfrm>
              <a:off x="2806258" y="5475288"/>
              <a:ext cx="1006475" cy="360362"/>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solidFill>
                    <a:srgbClr val="000000"/>
                  </a:solidFill>
                  <a:latin typeface="Cambria" pitchFamily="18" charset="0"/>
                  <a:ea typeface="MS PGothic" pitchFamily="34" charset="-128"/>
                </a:rPr>
                <a:t>Shared Mem.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solidFill>
                    <a:srgbClr val="000000"/>
                  </a:solidFill>
                  <a:latin typeface="Cambria" pitchFamily="18" charset="0"/>
                  <a:ea typeface="MS PGothic" pitchFamily="34" charset="-128"/>
                </a:rPr>
                <a:t>Notify Accelerator</a:t>
              </a:r>
            </a:p>
          </p:txBody>
        </p:sp>
        <p:sp>
          <p:nvSpPr>
            <p:cNvPr id="6" name="AutoShape 7"/>
            <p:cNvSpPr>
              <a:spLocks noChangeArrowheads="1"/>
            </p:cNvSpPr>
            <p:nvPr/>
          </p:nvSpPr>
          <p:spPr bwMode="auto">
            <a:xfrm>
              <a:off x="4039967" y="5475288"/>
              <a:ext cx="1006475" cy="360362"/>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solidFill>
                    <a:srgbClr val="000000"/>
                  </a:solidFill>
                  <a:latin typeface="Cambria" pitchFamily="18" charset="0"/>
                  <a:ea typeface="MS PGothic" pitchFamily="34" charset="-128"/>
                </a:rPr>
                <a:t>Acceleration</a:t>
              </a:r>
            </a:p>
          </p:txBody>
        </p:sp>
        <p:sp>
          <p:nvSpPr>
            <p:cNvPr id="7" name="AutoShape 8"/>
            <p:cNvSpPr>
              <a:spLocks noChangeArrowheads="1"/>
            </p:cNvSpPr>
            <p:nvPr/>
          </p:nvSpPr>
          <p:spPr bwMode="auto">
            <a:xfrm>
              <a:off x="5273675" y="5475288"/>
              <a:ext cx="1006475" cy="360362"/>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solidFill>
                    <a:srgbClr val="000000"/>
                  </a:solidFill>
                  <a:latin typeface="Cambria" pitchFamily="18" charset="0"/>
                  <a:ea typeface="MS PGothic" pitchFamily="34" charset="-128"/>
                </a:rPr>
                <a:t>Shared Memory</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solidFill>
                    <a:srgbClr val="000000"/>
                  </a:solidFill>
                  <a:latin typeface="Cambria" pitchFamily="18" charset="0"/>
                  <a:ea typeface="MS PGothic" pitchFamily="34" charset="-128"/>
                </a:rPr>
                <a:t>Completion</a:t>
              </a:r>
            </a:p>
          </p:txBody>
        </p:sp>
        <p:sp>
          <p:nvSpPr>
            <p:cNvPr id="8" name="Line 9"/>
            <p:cNvSpPr>
              <a:spLocks noChangeShapeType="1"/>
            </p:cNvSpPr>
            <p:nvPr/>
          </p:nvSpPr>
          <p:spPr bwMode="auto">
            <a:xfrm flipH="1">
              <a:off x="3808081" y="5657850"/>
              <a:ext cx="236538" cy="0"/>
            </a:xfrm>
            <a:prstGeom prst="line">
              <a:avLst/>
            </a:prstGeom>
            <a:noFill/>
            <a:ln w="9360">
              <a:solidFill>
                <a:srgbClr val="000000"/>
              </a:solidFill>
              <a:round/>
              <a:headEnd type="triangle" w="med" len="med"/>
              <a:tailEnd/>
            </a:ln>
          </p:spPr>
          <p:txBody>
            <a:bodyPr/>
            <a:lstStyle/>
            <a:p>
              <a:endParaRPr lang="en-US" sz="2400" dirty="0"/>
            </a:p>
          </p:txBody>
        </p:sp>
        <p:sp>
          <p:nvSpPr>
            <p:cNvPr id="9" name="Line 10"/>
            <p:cNvSpPr>
              <a:spLocks noChangeShapeType="1"/>
            </p:cNvSpPr>
            <p:nvPr/>
          </p:nvSpPr>
          <p:spPr bwMode="auto">
            <a:xfrm flipH="1">
              <a:off x="5041790" y="5657850"/>
              <a:ext cx="236538" cy="0"/>
            </a:xfrm>
            <a:prstGeom prst="line">
              <a:avLst/>
            </a:prstGeom>
            <a:noFill/>
            <a:ln w="9360">
              <a:solidFill>
                <a:srgbClr val="000000"/>
              </a:solidFill>
              <a:round/>
              <a:headEnd type="triangle" w="med" len="med"/>
              <a:tailEnd/>
            </a:ln>
          </p:spPr>
          <p:txBody>
            <a:bodyPr/>
            <a:lstStyle/>
            <a:p>
              <a:endParaRPr lang="en-US" sz="2400" dirty="0"/>
            </a:p>
          </p:txBody>
        </p:sp>
      </p:grpSp>
      <p:grpSp>
        <p:nvGrpSpPr>
          <p:cNvPr id="10" name="Group 11"/>
          <p:cNvGrpSpPr>
            <a:grpSpLocks/>
          </p:cNvGrpSpPr>
          <p:nvPr/>
        </p:nvGrpSpPr>
        <p:grpSpPr bwMode="auto">
          <a:xfrm>
            <a:off x="690037" y="4824908"/>
            <a:ext cx="7908925" cy="360363"/>
            <a:chOff x="382" y="2712"/>
            <a:chExt cx="4982" cy="227"/>
          </a:xfrm>
        </p:grpSpPr>
        <p:sp>
          <p:nvSpPr>
            <p:cNvPr id="11" name="AutoShape 12"/>
            <p:cNvSpPr>
              <a:spLocks noChangeArrowheads="1"/>
            </p:cNvSpPr>
            <p:nvPr/>
          </p:nvSpPr>
          <p:spPr bwMode="auto">
            <a:xfrm>
              <a:off x="382"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DD Call</a:t>
              </a:r>
            </a:p>
          </p:txBody>
        </p:sp>
        <p:sp>
          <p:nvSpPr>
            <p:cNvPr id="12" name="AutoShape 13"/>
            <p:cNvSpPr>
              <a:spLocks noChangeArrowheads="1"/>
            </p:cNvSpPr>
            <p:nvPr/>
          </p:nvSpPr>
          <p:spPr bwMode="auto">
            <a:xfrm>
              <a:off x="1117"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Copy or Pin</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Source Data</a:t>
              </a:r>
            </a:p>
          </p:txBody>
        </p:sp>
        <p:sp>
          <p:nvSpPr>
            <p:cNvPr id="13" name="AutoShape 14"/>
            <p:cNvSpPr>
              <a:spLocks noChangeArrowheads="1"/>
            </p:cNvSpPr>
            <p:nvPr/>
          </p:nvSpPr>
          <p:spPr bwMode="auto">
            <a:xfrm>
              <a:off x="1853"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MMIO Notify</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Accelerator</a:t>
              </a:r>
            </a:p>
          </p:txBody>
        </p:sp>
        <p:sp>
          <p:nvSpPr>
            <p:cNvPr id="14" name="AutoShape 15"/>
            <p:cNvSpPr>
              <a:spLocks noChangeArrowheads="1"/>
            </p:cNvSpPr>
            <p:nvPr/>
          </p:nvSpPr>
          <p:spPr bwMode="auto">
            <a:xfrm>
              <a:off x="2589"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Acceleration</a:t>
              </a:r>
            </a:p>
          </p:txBody>
        </p:sp>
        <p:sp>
          <p:nvSpPr>
            <p:cNvPr id="15" name="AutoShape 16"/>
            <p:cNvSpPr>
              <a:spLocks noChangeArrowheads="1"/>
            </p:cNvSpPr>
            <p:nvPr/>
          </p:nvSpPr>
          <p:spPr bwMode="auto">
            <a:xfrm>
              <a:off x="3324"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Poll / Int</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Completion</a:t>
              </a:r>
            </a:p>
          </p:txBody>
        </p:sp>
        <p:sp>
          <p:nvSpPr>
            <p:cNvPr id="16" name="AutoShape 17"/>
            <p:cNvSpPr>
              <a:spLocks noChangeArrowheads="1"/>
            </p:cNvSpPr>
            <p:nvPr/>
          </p:nvSpPr>
          <p:spPr bwMode="auto">
            <a:xfrm>
              <a:off x="4060"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Copy or Unpin</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Result Data</a:t>
              </a:r>
            </a:p>
          </p:txBody>
        </p:sp>
        <p:sp>
          <p:nvSpPr>
            <p:cNvPr id="17" name="Line 18"/>
            <p:cNvSpPr>
              <a:spLocks noChangeShapeType="1"/>
            </p:cNvSpPr>
            <p:nvPr/>
          </p:nvSpPr>
          <p:spPr bwMode="auto">
            <a:xfrm flipH="1">
              <a:off x="957" y="2827"/>
              <a:ext cx="149" cy="0"/>
            </a:xfrm>
            <a:prstGeom prst="line">
              <a:avLst/>
            </a:prstGeom>
            <a:noFill/>
            <a:ln w="9360">
              <a:solidFill>
                <a:srgbClr val="000000"/>
              </a:solidFill>
              <a:round/>
              <a:headEnd type="triangle" w="med" len="med"/>
              <a:tailEnd/>
            </a:ln>
          </p:spPr>
          <p:txBody>
            <a:bodyPr/>
            <a:lstStyle/>
            <a:p>
              <a:endParaRPr lang="en-US" sz="2800" dirty="0"/>
            </a:p>
          </p:txBody>
        </p:sp>
        <p:sp>
          <p:nvSpPr>
            <p:cNvPr id="18" name="Line 19"/>
            <p:cNvSpPr>
              <a:spLocks noChangeShapeType="1"/>
            </p:cNvSpPr>
            <p:nvPr/>
          </p:nvSpPr>
          <p:spPr bwMode="auto">
            <a:xfrm flipH="1">
              <a:off x="1696" y="2827"/>
              <a:ext cx="149" cy="0"/>
            </a:xfrm>
            <a:prstGeom prst="line">
              <a:avLst/>
            </a:prstGeom>
            <a:noFill/>
            <a:ln w="9360">
              <a:solidFill>
                <a:srgbClr val="000000"/>
              </a:solidFill>
              <a:round/>
              <a:headEnd type="triangle" w="med" len="med"/>
              <a:tailEnd/>
            </a:ln>
          </p:spPr>
          <p:txBody>
            <a:bodyPr/>
            <a:lstStyle/>
            <a:p>
              <a:endParaRPr lang="en-US" sz="2800" dirty="0"/>
            </a:p>
          </p:txBody>
        </p:sp>
        <p:sp>
          <p:nvSpPr>
            <p:cNvPr id="19" name="Line 20"/>
            <p:cNvSpPr>
              <a:spLocks noChangeShapeType="1"/>
            </p:cNvSpPr>
            <p:nvPr/>
          </p:nvSpPr>
          <p:spPr bwMode="auto">
            <a:xfrm flipH="1">
              <a:off x="2431" y="2827"/>
              <a:ext cx="149" cy="0"/>
            </a:xfrm>
            <a:prstGeom prst="line">
              <a:avLst/>
            </a:prstGeom>
            <a:noFill/>
            <a:ln w="9360">
              <a:solidFill>
                <a:srgbClr val="000000"/>
              </a:solidFill>
              <a:round/>
              <a:headEnd type="triangle" w="med" len="med"/>
              <a:tailEnd/>
            </a:ln>
          </p:spPr>
          <p:txBody>
            <a:bodyPr/>
            <a:lstStyle/>
            <a:p>
              <a:endParaRPr lang="en-US" sz="2800" dirty="0"/>
            </a:p>
          </p:txBody>
        </p:sp>
        <p:sp>
          <p:nvSpPr>
            <p:cNvPr id="20" name="Line 21"/>
            <p:cNvSpPr>
              <a:spLocks noChangeShapeType="1"/>
            </p:cNvSpPr>
            <p:nvPr/>
          </p:nvSpPr>
          <p:spPr bwMode="auto">
            <a:xfrm flipH="1">
              <a:off x="3167" y="2827"/>
              <a:ext cx="149" cy="0"/>
            </a:xfrm>
            <a:prstGeom prst="line">
              <a:avLst/>
            </a:prstGeom>
            <a:noFill/>
            <a:ln w="9360">
              <a:solidFill>
                <a:srgbClr val="000000"/>
              </a:solidFill>
              <a:round/>
              <a:headEnd type="triangle" w="med" len="med"/>
              <a:tailEnd/>
            </a:ln>
          </p:spPr>
          <p:txBody>
            <a:bodyPr/>
            <a:lstStyle/>
            <a:p>
              <a:endParaRPr lang="en-US" sz="2800" dirty="0"/>
            </a:p>
          </p:txBody>
        </p:sp>
        <p:sp>
          <p:nvSpPr>
            <p:cNvPr id="21" name="Line 22"/>
            <p:cNvSpPr>
              <a:spLocks noChangeShapeType="1"/>
            </p:cNvSpPr>
            <p:nvPr/>
          </p:nvSpPr>
          <p:spPr bwMode="auto">
            <a:xfrm flipH="1">
              <a:off x="3902" y="2827"/>
              <a:ext cx="149" cy="0"/>
            </a:xfrm>
            <a:prstGeom prst="line">
              <a:avLst/>
            </a:prstGeom>
            <a:noFill/>
            <a:ln w="9360">
              <a:solidFill>
                <a:srgbClr val="000000"/>
              </a:solidFill>
              <a:round/>
              <a:headEnd type="triangle" w="med" len="med"/>
              <a:tailEnd/>
            </a:ln>
          </p:spPr>
          <p:txBody>
            <a:bodyPr/>
            <a:lstStyle/>
            <a:p>
              <a:endParaRPr lang="en-US" sz="2800" dirty="0"/>
            </a:p>
          </p:txBody>
        </p:sp>
        <p:sp>
          <p:nvSpPr>
            <p:cNvPr id="22" name="AutoShape 23"/>
            <p:cNvSpPr>
              <a:spLocks noChangeArrowheads="1"/>
            </p:cNvSpPr>
            <p:nvPr/>
          </p:nvSpPr>
          <p:spPr bwMode="auto">
            <a:xfrm>
              <a:off x="4791" y="2712"/>
              <a:ext cx="573" cy="227"/>
            </a:xfrm>
            <a:prstGeom prst="roundRect">
              <a:avLst>
                <a:gd name="adj" fmla="val 16667"/>
              </a:avLst>
            </a:prstGeom>
            <a:solidFill>
              <a:srgbClr val="BBE0E3"/>
            </a:solidFill>
            <a:ln w="9525">
              <a:noFill/>
              <a:round/>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Ret. From DD</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100" dirty="0">
                  <a:solidFill>
                    <a:srgbClr val="000000"/>
                  </a:solidFill>
                  <a:latin typeface="Cambria" pitchFamily="18" charset="0"/>
                  <a:ea typeface="MS PGothic" pitchFamily="34" charset="-128"/>
                </a:rPr>
                <a:t>Completion</a:t>
              </a:r>
            </a:p>
          </p:txBody>
        </p:sp>
        <p:sp>
          <p:nvSpPr>
            <p:cNvPr id="23" name="Line 24"/>
            <p:cNvSpPr>
              <a:spLocks noChangeShapeType="1"/>
            </p:cNvSpPr>
            <p:nvPr/>
          </p:nvSpPr>
          <p:spPr bwMode="auto">
            <a:xfrm flipH="1">
              <a:off x="4633" y="2827"/>
              <a:ext cx="149" cy="0"/>
            </a:xfrm>
            <a:prstGeom prst="line">
              <a:avLst/>
            </a:prstGeom>
            <a:noFill/>
            <a:ln w="9360">
              <a:solidFill>
                <a:srgbClr val="000000"/>
              </a:solidFill>
              <a:round/>
              <a:headEnd type="triangle" w="med" len="med"/>
              <a:tailEnd/>
            </a:ln>
          </p:spPr>
          <p:txBody>
            <a:bodyPr/>
            <a:lstStyle/>
            <a:p>
              <a:endParaRPr lang="en-US" sz="2800" dirty="0"/>
            </a:p>
          </p:txBody>
        </p:sp>
      </p:grpSp>
      <p:sp>
        <p:nvSpPr>
          <p:cNvPr id="24" name="Text Box 25"/>
          <p:cNvSpPr txBox="1">
            <a:spLocks noChangeArrowheads="1"/>
          </p:cNvSpPr>
          <p:nvPr/>
        </p:nvSpPr>
        <p:spPr bwMode="auto">
          <a:xfrm>
            <a:off x="3025250" y="4293096"/>
            <a:ext cx="3238500" cy="366712"/>
          </a:xfrm>
          <a:prstGeom prst="rect">
            <a:avLst/>
          </a:prstGeom>
          <a:noFill/>
          <a:ln w="9525">
            <a:noFill/>
            <a:miter lim="800000"/>
            <a:headEnd/>
            <a:tailEnd/>
          </a:ln>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000000"/>
                </a:solidFill>
                <a:ea typeface="MS PGothic" pitchFamily="34" charset="-128"/>
              </a:rPr>
              <a:t>Typical I/O Model Flow</a:t>
            </a:r>
          </a:p>
        </p:txBody>
      </p:sp>
      <p:pic>
        <p:nvPicPr>
          <p:cNvPr id="25" name="Picture 26"/>
          <p:cNvPicPr>
            <a:picLocks noChangeAspect="1" noChangeArrowheads="1"/>
          </p:cNvPicPr>
          <p:nvPr/>
        </p:nvPicPr>
        <p:blipFill>
          <a:blip r:embed="rId2" cstate="print"/>
          <a:srcRect/>
          <a:stretch>
            <a:fillRect/>
          </a:stretch>
        </p:blipFill>
        <p:spPr bwMode="auto">
          <a:xfrm>
            <a:off x="899592" y="1767384"/>
            <a:ext cx="7105650" cy="2219325"/>
          </a:xfrm>
          <a:prstGeom prst="rect">
            <a:avLst/>
          </a:prstGeom>
          <a:noFill/>
          <a:ln w="9525">
            <a:noFill/>
            <a:miter lim="800000"/>
            <a:headEnd/>
            <a:tailEnd/>
          </a:ln>
        </p:spPr>
      </p:pic>
    </p:spTree>
    <p:extLst>
      <p:ext uri="{BB962C8B-B14F-4D97-AF65-F5344CB8AC3E}">
        <p14:creationId xmlns:p14="http://schemas.microsoft.com/office/powerpoint/2010/main" val="31779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03238"/>
            <a:ext cx="8545513" cy="615950"/>
          </a:xfrm>
          <a:prstGeom prst="rect">
            <a:avLst/>
          </a:prstGeom>
        </p:spPr>
        <p:txBody>
          <a:bodyPr/>
          <a:lstStyle/>
          <a:p>
            <a:r>
              <a:rPr lang="en-US" dirty="0"/>
              <a:t>Coherent Accelerator Processor Interface</a:t>
            </a:r>
            <a:br>
              <a:rPr lang="en-US" dirty="0"/>
            </a:br>
            <a:endParaRPr lang="en-US" dirty="0"/>
          </a:p>
        </p:txBody>
      </p:sp>
      <p:grpSp>
        <p:nvGrpSpPr>
          <p:cNvPr id="7" name="Group 6"/>
          <p:cNvGrpSpPr/>
          <p:nvPr/>
        </p:nvGrpSpPr>
        <p:grpSpPr>
          <a:xfrm>
            <a:off x="471714" y="1632856"/>
            <a:ext cx="3755571" cy="4082144"/>
            <a:chOff x="471714" y="1632856"/>
            <a:chExt cx="3755571" cy="4082144"/>
          </a:xfrm>
        </p:grpSpPr>
        <p:sp>
          <p:nvSpPr>
            <p:cNvPr id="106" name="Rectangle 105"/>
            <p:cNvSpPr/>
            <p:nvPr/>
          </p:nvSpPr>
          <p:spPr>
            <a:xfrm>
              <a:off x="471714" y="1632856"/>
              <a:ext cx="3755571" cy="4082144"/>
            </a:xfrm>
            <a:prstGeom prst="rect">
              <a:avLst/>
            </a:prstGeom>
            <a:solidFill>
              <a:schemeClr val="bg1">
                <a:lumMod val="85000"/>
              </a:schemeClr>
            </a:solidFill>
            <a:ln w="63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200" b="1" dirty="0" smtClean="0">
                  <a:solidFill>
                    <a:schemeClr val="tx1">
                      <a:lumMod val="75000"/>
                      <a:lumOff val="25000"/>
                    </a:schemeClr>
                  </a:solidFill>
                  <a:cs typeface="Chalkboard"/>
                </a:rPr>
                <a:t>Non-CAPI</a:t>
              </a:r>
            </a:p>
          </p:txBody>
        </p:sp>
        <p:sp>
          <p:nvSpPr>
            <p:cNvPr id="38" name="TextBox 37"/>
            <p:cNvSpPr txBox="1"/>
            <p:nvPr/>
          </p:nvSpPr>
          <p:spPr>
            <a:xfrm>
              <a:off x="2738878" y="3093490"/>
              <a:ext cx="1364952" cy="369332"/>
            </a:xfrm>
            <a:prstGeom prst="rect">
              <a:avLst/>
            </a:prstGeom>
            <a:noFill/>
          </p:spPr>
          <p:txBody>
            <a:bodyPr wrap="none" rtlCol="0">
              <a:spAutoFit/>
            </a:bodyPr>
            <a:lstStyle/>
            <a:p>
              <a:pPr algn="ctr"/>
              <a:r>
                <a:rPr lang="en-US" dirty="0" smtClean="0">
                  <a:cs typeface="Chalkboard"/>
                </a:rPr>
                <a:t>Accelerator</a:t>
              </a:r>
            </a:p>
          </p:txBody>
        </p:sp>
        <p:sp>
          <p:nvSpPr>
            <p:cNvPr id="3" name="Rectangle 2"/>
            <p:cNvSpPr/>
            <p:nvPr/>
          </p:nvSpPr>
          <p:spPr>
            <a:xfrm>
              <a:off x="757700" y="2406833"/>
              <a:ext cx="1485900" cy="182880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91440" tIns="91440" bIns="91440" rtlCol="0" anchor="b" anchorCtr="0"/>
            <a:lstStyle/>
            <a:p>
              <a:r>
                <a:rPr lang="en-US" dirty="0" smtClean="0">
                  <a:solidFill>
                    <a:schemeClr val="bg1"/>
                  </a:solidFill>
                  <a:cs typeface="Chalkboard"/>
                </a:rPr>
                <a:t>Core</a:t>
              </a:r>
            </a:p>
          </p:txBody>
        </p:sp>
        <p:sp>
          <p:nvSpPr>
            <p:cNvPr id="4" name="Rectangle 3"/>
            <p:cNvSpPr/>
            <p:nvPr/>
          </p:nvSpPr>
          <p:spPr>
            <a:xfrm>
              <a:off x="757700" y="4562204"/>
              <a:ext cx="1485900" cy="839289"/>
            </a:xfrm>
            <a:prstGeom prst="rect">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91440" tIns="91440" bIns="91440" rtlCol="0" anchor="b" anchorCtr="0"/>
            <a:lstStyle/>
            <a:p>
              <a:r>
                <a:rPr lang="en-US" b="1" dirty="0" smtClean="0">
                  <a:solidFill>
                    <a:schemeClr val="accent2">
                      <a:lumMod val="75000"/>
                    </a:schemeClr>
                  </a:solidFill>
                  <a:cs typeface="Chalkboard"/>
                </a:rPr>
                <a:t>Memory</a:t>
              </a:r>
            </a:p>
          </p:txBody>
        </p:sp>
        <p:sp>
          <p:nvSpPr>
            <p:cNvPr id="6" name="Rectangle 5"/>
            <p:cNvSpPr/>
            <p:nvPr/>
          </p:nvSpPr>
          <p:spPr>
            <a:xfrm>
              <a:off x="1390491" y="2406833"/>
              <a:ext cx="853109" cy="786491"/>
            </a:xfrm>
            <a:prstGeom prst="rect">
              <a:avLst/>
            </a:prstGeom>
            <a:solidFill>
              <a:srgbClr val="C9C900"/>
            </a:solidFill>
            <a:ln>
              <a:noFill/>
            </a:ln>
          </p:spPr>
          <p:style>
            <a:lnRef idx="1">
              <a:schemeClr val="accent1"/>
            </a:lnRef>
            <a:fillRef idx="3">
              <a:schemeClr val="accent1"/>
            </a:fillRef>
            <a:effectRef idx="2">
              <a:schemeClr val="accent1"/>
            </a:effectRef>
            <a:fontRef idx="minor">
              <a:schemeClr val="lt1"/>
            </a:fontRef>
          </p:style>
          <p:txBody>
            <a:bodyPr vert="vert270" lIns="0" rtlCol="0" anchor="t" anchorCtr="0"/>
            <a:lstStyle/>
            <a:p>
              <a:pPr algn="ctr"/>
              <a:r>
                <a:rPr lang="en-US" sz="1500" dirty="0" smtClean="0">
                  <a:solidFill>
                    <a:srgbClr val="274C6D"/>
                  </a:solidFill>
                  <a:cs typeface="Chalkboard"/>
                </a:rPr>
                <a:t>PCI</a:t>
              </a:r>
            </a:p>
          </p:txBody>
        </p:sp>
        <p:grpSp>
          <p:nvGrpSpPr>
            <p:cNvPr id="113" name="Group 112"/>
            <p:cNvGrpSpPr/>
            <p:nvPr/>
          </p:nvGrpSpPr>
          <p:grpSpPr>
            <a:xfrm>
              <a:off x="1693572" y="2619104"/>
              <a:ext cx="1234440" cy="2468880"/>
              <a:chOff x="1643042" y="2837545"/>
              <a:chExt cx="1371600" cy="2743200"/>
            </a:xfrm>
          </p:grpSpPr>
          <p:cxnSp>
            <p:nvCxnSpPr>
              <p:cNvPr id="9" name="Straight Connector 8"/>
              <p:cNvCxnSpPr/>
              <p:nvPr/>
            </p:nvCxnSpPr>
            <p:spPr>
              <a:xfrm>
                <a:off x="1643042" y="2842988"/>
                <a:ext cx="1371600"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51508" y="2837545"/>
                <a:ext cx="0" cy="274320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114" name="Group 113"/>
            <p:cNvGrpSpPr/>
            <p:nvPr/>
          </p:nvGrpSpPr>
          <p:grpSpPr>
            <a:xfrm>
              <a:off x="1983648" y="2801440"/>
              <a:ext cx="987552" cy="2279599"/>
              <a:chOff x="1965349" y="3040141"/>
              <a:chExt cx="1097280" cy="2532888"/>
            </a:xfrm>
          </p:grpSpPr>
          <p:cxnSp>
            <p:nvCxnSpPr>
              <p:cNvPr id="10" name="Straight Connector 9"/>
              <p:cNvCxnSpPr/>
              <p:nvPr/>
            </p:nvCxnSpPr>
            <p:spPr>
              <a:xfrm>
                <a:off x="1965349" y="3049817"/>
                <a:ext cx="1097280"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976495" y="3040141"/>
                <a:ext cx="0" cy="25328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20" name="Oval 19"/>
            <p:cNvSpPr>
              <a:spLocks noChangeAspect="1"/>
            </p:cNvSpPr>
            <p:nvPr/>
          </p:nvSpPr>
          <p:spPr>
            <a:xfrm>
              <a:off x="1860334"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21" name="Oval 20"/>
            <p:cNvSpPr>
              <a:spLocks noChangeAspect="1"/>
            </p:cNvSpPr>
            <p:nvPr/>
          </p:nvSpPr>
          <p:spPr>
            <a:xfrm>
              <a:off x="1989106"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24" name="Oval 23"/>
            <p:cNvSpPr>
              <a:spLocks noChangeAspect="1"/>
            </p:cNvSpPr>
            <p:nvPr/>
          </p:nvSpPr>
          <p:spPr>
            <a:xfrm rot="5400000">
              <a:off x="1640540" y="3908506"/>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26" name="Oval 25"/>
            <p:cNvSpPr>
              <a:spLocks noChangeAspect="1"/>
            </p:cNvSpPr>
            <p:nvPr/>
          </p:nvSpPr>
          <p:spPr>
            <a:xfrm rot="5400000">
              <a:off x="1640540" y="305459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30" name="Oval 29"/>
            <p:cNvSpPr>
              <a:spLocks noChangeAspect="1"/>
            </p:cNvSpPr>
            <p:nvPr/>
          </p:nvSpPr>
          <p:spPr>
            <a:xfrm rot="5400000">
              <a:off x="1640540" y="3653528"/>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33" name="Oval 32"/>
            <p:cNvSpPr>
              <a:spLocks noChangeAspect="1"/>
            </p:cNvSpPr>
            <p:nvPr/>
          </p:nvSpPr>
          <p:spPr>
            <a:xfrm>
              <a:off x="2103729" y="274946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34" name="Oval 33"/>
            <p:cNvSpPr>
              <a:spLocks noChangeAspect="1"/>
            </p:cNvSpPr>
            <p:nvPr/>
          </p:nvSpPr>
          <p:spPr>
            <a:xfrm rot="5400000">
              <a:off x="1934948" y="2902027"/>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35" name="Oval 34"/>
            <p:cNvSpPr>
              <a:spLocks noChangeAspect="1"/>
            </p:cNvSpPr>
            <p:nvPr/>
          </p:nvSpPr>
          <p:spPr>
            <a:xfrm rot="5400000">
              <a:off x="1934948" y="4068417"/>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37" name="Oval 36"/>
            <p:cNvSpPr>
              <a:spLocks noChangeAspect="1"/>
            </p:cNvSpPr>
            <p:nvPr/>
          </p:nvSpPr>
          <p:spPr>
            <a:xfrm rot="5400000">
              <a:off x="1934948" y="3913384"/>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5" name="Rectangle 4"/>
            <p:cNvSpPr/>
            <p:nvPr/>
          </p:nvSpPr>
          <p:spPr>
            <a:xfrm>
              <a:off x="2863613" y="2406833"/>
              <a:ext cx="1077685" cy="62048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94" name="Oval 93"/>
            <p:cNvSpPr>
              <a:spLocks noChangeAspect="1"/>
            </p:cNvSpPr>
            <p:nvPr/>
          </p:nvSpPr>
          <p:spPr>
            <a:xfrm rot="5400000">
              <a:off x="2117878"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95" name="Oval 94"/>
            <p:cNvSpPr>
              <a:spLocks noChangeAspect="1"/>
            </p:cNvSpPr>
            <p:nvPr/>
          </p:nvSpPr>
          <p:spPr>
            <a:xfrm rot="5400000">
              <a:off x="1640540" y="292505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96" name="Oval 95"/>
            <p:cNvSpPr>
              <a:spLocks noChangeAspect="1"/>
            </p:cNvSpPr>
            <p:nvPr/>
          </p:nvSpPr>
          <p:spPr>
            <a:xfrm rot="5400000">
              <a:off x="1640540" y="27955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97" name="Oval 96"/>
            <p:cNvSpPr>
              <a:spLocks noChangeAspect="1"/>
            </p:cNvSpPr>
            <p:nvPr/>
          </p:nvSpPr>
          <p:spPr>
            <a:xfrm rot="5400000">
              <a:off x="1640540" y="266597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99" name="Oval 98"/>
            <p:cNvSpPr>
              <a:spLocks noChangeAspect="1"/>
            </p:cNvSpPr>
            <p:nvPr/>
          </p:nvSpPr>
          <p:spPr>
            <a:xfrm rot="5400000">
              <a:off x="1934948" y="274946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00" name="Oval 99"/>
            <p:cNvSpPr>
              <a:spLocks noChangeAspect="1"/>
            </p:cNvSpPr>
            <p:nvPr/>
          </p:nvSpPr>
          <p:spPr>
            <a:xfrm rot="5400000">
              <a:off x="1934948" y="305459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02" name="Oval 101"/>
            <p:cNvSpPr>
              <a:spLocks noChangeAspect="1"/>
            </p:cNvSpPr>
            <p:nvPr/>
          </p:nvSpPr>
          <p:spPr>
            <a:xfrm rot="5400000">
              <a:off x="1934948" y="3758354"/>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03" name="Oval 102"/>
            <p:cNvSpPr>
              <a:spLocks noChangeAspect="1"/>
            </p:cNvSpPr>
            <p:nvPr/>
          </p:nvSpPr>
          <p:spPr>
            <a:xfrm rot="5400000">
              <a:off x="1934948" y="344829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05" name="Oval 104"/>
            <p:cNvSpPr>
              <a:spLocks noChangeAspect="1"/>
            </p:cNvSpPr>
            <p:nvPr/>
          </p:nvSpPr>
          <p:spPr>
            <a:xfrm rot="5400000">
              <a:off x="1934948" y="329326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07" name="Oval 106"/>
            <p:cNvSpPr>
              <a:spLocks noChangeAspect="1"/>
            </p:cNvSpPr>
            <p:nvPr/>
          </p:nvSpPr>
          <p:spPr>
            <a:xfrm rot="5400000">
              <a:off x="2412609"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09" name="Oval 108"/>
            <p:cNvSpPr>
              <a:spLocks noChangeAspect="1"/>
            </p:cNvSpPr>
            <p:nvPr/>
          </p:nvSpPr>
          <p:spPr>
            <a:xfrm>
              <a:off x="2333392" y="274946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10" name="Oval 109"/>
            <p:cNvSpPr>
              <a:spLocks noChangeAspect="1"/>
            </p:cNvSpPr>
            <p:nvPr/>
          </p:nvSpPr>
          <p:spPr>
            <a:xfrm>
              <a:off x="2554366" y="274946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12" name="Oval 111"/>
            <p:cNvSpPr>
              <a:spLocks noChangeAspect="1"/>
            </p:cNvSpPr>
            <p:nvPr/>
          </p:nvSpPr>
          <p:spPr>
            <a:xfrm>
              <a:off x="2628402"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15" name="Oval 114"/>
            <p:cNvSpPr>
              <a:spLocks noChangeAspect="1"/>
            </p:cNvSpPr>
            <p:nvPr/>
          </p:nvSpPr>
          <p:spPr>
            <a:xfrm rot="5400000">
              <a:off x="1934948" y="360332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16" name="Oval 115"/>
            <p:cNvSpPr>
              <a:spLocks noChangeAspect="1"/>
            </p:cNvSpPr>
            <p:nvPr/>
          </p:nvSpPr>
          <p:spPr>
            <a:xfrm>
              <a:off x="1731562"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grpSp>
          <p:nvGrpSpPr>
            <p:cNvPr id="170" name="Group 169"/>
            <p:cNvGrpSpPr/>
            <p:nvPr/>
          </p:nvGrpSpPr>
          <p:grpSpPr>
            <a:xfrm>
              <a:off x="1640540" y="4656249"/>
              <a:ext cx="409622" cy="242215"/>
              <a:chOff x="1668820" y="4873965"/>
              <a:chExt cx="409622" cy="242215"/>
            </a:xfrm>
          </p:grpSpPr>
          <p:sp>
            <p:nvSpPr>
              <p:cNvPr id="168" name="Oval 167"/>
              <p:cNvSpPr>
                <a:spLocks noChangeAspect="1"/>
              </p:cNvSpPr>
              <p:nvPr/>
            </p:nvSpPr>
            <p:spPr>
              <a:xfrm rot="5400000">
                <a:off x="1668820" y="5000966"/>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69" name="Oval 168"/>
              <p:cNvSpPr>
                <a:spLocks noChangeAspect="1"/>
              </p:cNvSpPr>
              <p:nvPr/>
            </p:nvSpPr>
            <p:spPr>
              <a:xfrm rot="5400000">
                <a:off x="1963228" y="4873965"/>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grpSp>
      </p:grpSp>
      <p:grpSp>
        <p:nvGrpSpPr>
          <p:cNvPr id="8" name="Group 7"/>
          <p:cNvGrpSpPr/>
          <p:nvPr/>
        </p:nvGrpSpPr>
        <p:grpSpPr>
          <a:xfrm>
            <a:off x="4916715" y="1632856"/>
            <a:ext cx="3755571" cy="4082144"/>
            <a:chOff x="4916715" y="1632856"/>
            <a:chExt cx="3755571" cy="4082144"/>
          </a:xfrm>
        </p:grpSpPr>
        <p:sp>
          <p:nvSpPr>
            <p:cNvPr id="119" name="Rectangle 118"/>
            <p:cNvSpPr/>
            <p:nvPr/>
          </p:nvSpPr>
          <p:spPr>
            <a:xfrm>
              <a:off x="4916715" y="1632856"/>
              <a:ext cx="3755571" cy="4082144"/>
            </a:xfrm>
            <a:prstGeom prst="rect">
              <a:avLst/>
            </a:prstGeom>
            <a:solidFill>
              <a:schemeClr val="bg1">
                <a:lumMod val="85000"/>
              </a:schemeClr>
            </a:solidFill>
            <a:ln w="63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200" b="1" dirty="0" smtClean="0">
                  <a:solidFill>
                    <a:schemeClr val="tx1">
                      <a:lumMod val="75000"/>
                      <a:lumOff val="25000"/>
                    </a:schemeClr>
                  </a:solidFill>
                  <a:cs typeface="Chalkboard"/>
                </a:rPr>
                <a:t>CAPI</a:t>
              </a:r>
            </a:p>
          </p:txBody>
        </p:sp>
        <p:sp>
          <p:nvSpPr>
            <p:cNvPr id="134" name="TextBox 133"/>
            <p:cNvSpPr txBox="1"/>
            <p:nvPr/>
          </p:nvSpPr>
          <p:spPr>
            <a:xfrm>
              <a:off x="7224912" y="3093490"/>
              <a:ext cx="1228457" cy="332399"/>
            </a:xfrm>
            <a:prstGeom prst="rect">
              <a:avLst/>
            </a:prstGeom>
            <a:noFill/>
          </p:spPr>
          <p:txBody>
            <a:bodyPr wrap="none" rtlCol="0">
              <a:spAutoFit/>
            </a:bodyPr>
            <a:lstStyle/>
            <a:p>
              <a:r>
                <a:rPr lang="en-US" dirty="0" smtClean="0">
                  <a:cs typeface="Chalkboard"/>
                </a:rPr>
                <a:t>Accelerator</a:t>
              </a:r>
            </a:p>
          </p:txBody>
        </p:sp>
        <p:sp>
          <p:nvSpPr>
            <p:cNvPr id="120" name="Rectangle 119"/>
            <p:cNvSpPr/>
            <p:nvPr/>
          </p:nvSpPr>
          <p:spPr>
            <a:xfrm>
              <a:off x="5209611" y="2406833"/>
              <a:ext cx="1485900" cy="182880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91440" tIns="91440" bIns="91440" rtlCol="0" anchor="b" anchorCtr="0"/>
            <a:lstStyle/>
            <a:p>
              <a:r>
                <a:rPr lang="en-US" dirty="0" smtClean="0">
                  <a:solidFill>
                    <a:schemeClr val="bg1"/>
                  </a:solidFill>
                  <a:cs typeface="Chalkboard"/>
                </a:rPr>
                <a:t>P8</a:t>
              </a:r>
            </a:p>
            <a:p>
              <a:r>
                <a:rPr lang="en-US" dirty="0" smtClean="0">
                  <a:solidFill>
                    <a:schemeClr val="bg1"/>
                  </a:solidFill>
                  <a:cs typeface="Chalkboard"/>
                </a:rPr>
                <a:t>Core</a:t>
              </a:r>
            </a:p>
          </p:txBody>
        </p:sp>
        <p:sp>
          <p:nvSpPr>
            <p:cNvPr id="121" name="Rectangle 120"/>
            <p:cNvSpPr/>
            <p:nvPr/>
          </p:nvSpPr>
          <p:spPr>
            <a:xfrm>
              <a:off x="5209611" y="4562204"/>
              <a:ext cx="1485900" cy="839289"/>
            </a:xfrm>
            <a:prstGeom prst="rect">
              <a:avLst/>
            </a:prstGeom>
            <a:solidFill>
              <a:schemeClr val="accent2">
                <a:lumMod val="40000"/>
                <a:lumOff val="6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91440" tIns="91440" bIns="91440" rtlCol="0" anchor="b" anchorCtr="0"/>
            <a:lstStyle/>
            <a:p>
              <a:r>
                <a:rPr lang="en-US" b="1" dirty="0" smtClean="0">
                  <a:solidFill>
                    <a:schemeClr val="accent2">
                      <a:lumMod val="75000"/>
                    </a:schemeClr>
                  </a:solidFill>
                  <a:cs typeface="Chalkboard"/>
                </a:rPr>
                <a:t>Memory</a:t>
              </a:r>
            </a:p>
          </p:txBody>
        </p:sp>
        <p:cxnSp>
          <p:nvCxnSpPr>
            <p:cNvPr id="155" name="Straight Connector 154"/>
            <p:cNvCxnSpPr>
              <a:stCxn id="179" idx="2"/>
            </p:cNvCxnSpPr>
            <p:nvPr/>
          </p:nvCxnSpPr>
          <p:spPr>
            <a:xfrm flipH="1">
              <a:off x="6409066" y="2826174"/>
              <a:ext cx="896620" cy="2264711"/>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47" name="Oval 146"/>
            <p:cNvSpPr>
              <a:spLocks noChangeAspect="1"/>
            </p:cNvSpPr>
            <p:nvPr/>
          </p:nvSpPr>
          <p:spPr>
            <a:xfrm>
              <a:off x="6793342" y="3920617"/>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67" name="Oval 166"/>
            <p:cNvSpPr>
              <a:spLocks noChangeAspect="1"/>
            </p:cNvSpPr>
            <p:nvPr/>
          </p:nvSpPr>
          <p:spPr>
            <a:xfrm>
              <a:off x="6934243" y="3571645"/>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46" name="Oval 145"/>
            <p:cNvSpPr>
              <a:spLocks noChangeAspect="1"/>
            </p:cNvSpPr>
            <p:nvPr/>
          </p:nvSpPr>
          <p:spPr>
            <a:xfrm>
              <a:off x="7059156" y="3223408"/>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62" name="Rectangle 61"/>
            <p:cNvSpPr/>
            <p:nvPr/>
          </p:nvSpPr>
          <p:spPr>
            <a:xfrm>
              <a:off x="5842402" y="2406833"/>
              <a:ext cx="853109" cy="786491"/>
            </a:xfrm>
            <a:prstGeom prst="rect">
              <a:avLst/>
            </a:prstGeom>
            <a:solidFill>
              <a:srgbClr val="C9C900"/>
            </a:solidFill>
            <a:ln>
              <a:noFill/>
            </a:ln>
          </p:spPr>
          <p:style>
            <a:lnRef idx="1">
              <a:schemeClr val="accent1"/>
            </a:lnRef>
            <a:fillRef idx="3">
              <a:schemeClr val="accent1"/>
            </a:fillRef>
            <a:effectRef idx="2">
              <a:schemeClr val="accent1"/>
            </a:effectRef>
            <a:fontRef idx="minor">
              <a:schemeClr val="lt1"/>
            </a:fontRef>
          </p:style>
          <p:txBody>
            <a:bodyPr vert="vert270" lIns="0" rtlCol="0" anchor="t" anchorCtr="0"/>
            <a:lstStyle/>
            <a:p>
              <a:pPr algn="ctr"/>
              <a:r>
                <a:rPr lang="en-US" sz="1500" dirty="0" smtClean="0">
                  <a:solidFill>
                    <a:srgbClr val="274C6D"/>
                  </a:solidFill>
                  <a:cs typeface="Chalkboard"/>
                </a:rPr>
                <a:t>PCI</a:t>
              </a:r>
            </a:p>
          </p:txBody>
        </p:sp>
        <p:sp>
          <p:nvSpPr>
            <p:cNvPr id="179" name="Rectangle 178"/>
            <p:cNvSpPr>
              <a:spLocks noChangeAspect="1"/>
            </p:cNvSpPr>
            <p:nvPr/>
          </p:nvSpPr>
          <p:spPr>
            <a:xfrm>
              <a:off x="7259966" y="2734734"/>
              <a:ext cx="91440" cy="914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cxnSp>
          <p:nvCxnSpPr>
            <p:cNvPr id="153" name="Straight Connector 152"/>
            <p:cNvCxnSpPr/>
            <p:nvPr/>
          </p:nvCxnSpPr>
          <p:spPr>
            <a:xfrm>
              <a:off x="6145483" y="2624003"/>
              <a:ext cx="1234440" cy="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6153102" y="2619104"/>
              <a:ext cx="0" cy="2468880"/>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45" name="Oval 144"/>
            <p:cNvSpPr>
              <a:spLocks noChangeAspect="1"/>
            </p:cNvSpPr>
            <p:nvPr/>
          </p:nvSpPr>
          <p:spPr>
            <a:xfrm rot="5400000">
              <a:off x="6864520"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48" name="Oval 147"/>
            <p:cNvSpPr>
              <a:spLocks noChangeAspect="1"/>
            </p:cNvSpPr>
            <p:nvPr/>
          </p:nvSpPr>
          <p:spPr>
            <a:xfrm>
              <a:off x="7080313" y="2566913"/>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72" name="Oval 171"/>
            <p:cNvSpPr>
              <a:spLocks noChangeAspect="1"/>
            </p:cNvSpPr>
            <p:nvPr/>
          </p:nvSpPr>
          <p:spPr>
            <a:xfrm rot="5400000">
              <a:off x="6092451" y="4783250"/>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73" name="Oval 172"/>
            <p:cNvSpPr>
              <a:spLocks noChangeAspect="1"/>
            </p:cNvSpPr>
            <p:nvPr/>
          </p:nvSpPr>
          <p:spPr>
            <a:xfrm rot="5400000">
              <a:off x="6491484" y="4674392"/>
              <a:ext cx="115214" cy="115214"/>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sp>
          <p:nvSpPr>
            <p:cNvPr id="135" name="Rectangle 134"/>
            <p:cNvSpPr/>
            <p:nvPr/>
          </p:nvSpPr>
          <p:spPr>
            <a:xfrm>
              <a:off x="7301705" y="2406833"/>
              <a:ext cx="1077685" cy="620486"/>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smtClean="0">
                <a:solidFill>
                  <a:srgbClr val="274C6D"/>
                </a:solidFill>
                <a:cs typeface="Chalkboard"/>
              </a:endParaRPr>
            </a:p>
          </p:txBody>
        </p:sp>
      </p:grpSp>
    </p:spTree>
    <p:extLst>
      <p:ext uri="{BB962C8B-B14F-4D97-AF65-F5344CB8AC3E}">
        <p14:creationId xmlns:p14="http://schemas.microsoft.com/office/powerpoint/2010/main" val="342454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959" y="323850"/>
            <a:ext cx="6881404" cy="498475"/>
          </a:xfrm>
          <a:prstGeom prst="rect">
            <a:avLst/>
          </a:prstGeom>
        </p:spPr>
        <p:txBody>
          <a:bodyPr/>
          <a:lstStyle/>
          <a:p>
            <a:r>
              <a:rPr lang="en-US" dirty="0"/>
              <a:t>CAPI </a:t>
            </a:r>
            <a:r>
              <a:rPr lang="en-US" dirty="0" smtClean="0"/>
              <a:t>Can Lower Flash Latency</a:t>
            </a:r>
            <a:endParaRPr lang="en-US" dirty="0"/>
          </a:p>
        </p:txBody>
      </p:sp>
      <p:sp>
        <p:nvSpPr>
          <p:cNvPr id="4" name="Rectangle 3"/>
          <p:cNvSpPr/>
          <p:nvPr/>
        </p:nvSpPr>
        <p:spPr>
          <a:xfrm>
            <a:off x="1086798" y="1774297"/>
            <a:ext cx="1485900" cy="1345651"/>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bg1"/>
                </a:solidFill>
                <a:cs typeface="Chalkboard"/>
              </a:rPr>
              <a:t>Traditional</a:t>
            </a:r>
          </a:p>
        </p:txBody>
      </p:sp>
      <p:sp>
        <p:nvSpPr>
          <p:cNvPr id="6" name="Rectangle 5"/>
          <p:cNvSpPr/>
          <p:nvPr/>
        </p:nvSpPr>
        <p:spPr>
          <a:xfrm>
            <a:off x="1281108" y="2572460"/>
            <a:ext cx="1097280" cy="502920"/>
          </a:xfrm>
          <a:prstGeom prst="rect">
            <a:avLst/>
          </a:prstGeom>
          <a:solidFill>
            <a:srgbClr val="C9C900"/>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80000"/>
              </a:lnSpc>
            </a:pPr>
            <a:r>
              <a:rPr lang="en-US" sz="1700" dirty="0" smtClean="0">
                <a:solidFill>
                  <a:srgbClr val="274C6D"/>
                </a:solidFill>
                <a:cs typeface="Chalkboard"/>
              </a:rPr>
              <a:t>PCIe</a:t>
            </a:r>
          </a:p>
          <a:p>
            <a:pPr algn="ctr">
              <a:lnSpc>
                <a:spcPct val="80000"/>
              </a:lnSpc>
            </a:pPr>
            <a:r>
              <a:rPr lang="en-US" sz="1700" dirty="0" smtClean="0">
                <a:solidFill>
                  <a:srgbClr val="274C6D"/>
                </a:solidFill>
                <a:cs typeface="Chalkboard"/>
              </a:rPr>
              <a:t>Drivers</a:t>
            </a:r>
          </a:p>
        </p:txBody>
      </p:sp>
      <p:pic>
        <p:nvPicPr>
          <p:cNvPr id="63" name="Picture 62" descr="Flash 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8764" y="4337065"/>
            <a:ext cx="1081969" cy="1097280"/>
          </a:xfrm>
          <a:prstGeom prst="rect">
            <a:avLst/>
          </a:prstGeom>
        </p:spPr>
      </p:pic>
      <p:sp>
        <p:nvSpPr>
          <p:cNvPr id="91" name="TextBox 90"/>
          <p:cNvSpPr txBox="1"/>
          <p:nvPr/>
        </p:nvSpPr>
        <p:spPr>
          <a:xfrm>
            <a:off x="2679040" y="2425023"/>
            <a:ext cx="1953987" cy="738664"/>
          </a:xfrm>
          <a:prstGeom prst="rect">
            <a:avLst/>
          </a:prstGeom>
          <a:noFill/>
        </p:spPr>
        <p:txBody>
          <a:bodyPr wrap="square" rtlCol="0">
            <a:spAutoFit/>
          </a:bodyPr>
          <a:lstStyle/>
          <a:p>
            <a:r>
              <a:rPr lang="en-US" sz="2100" b="1" dirty="0" smtClean="0">
                <a:solidFill>
                  <a:schemeClr val="tx1">
                    <a:lumMod val="85000"/>
                    <a:lumOff val="15000"/>
                  </a:schemeClr>
                </a:solidFill>
                <a:cs typeface="Chalkboard"/>
              </a:rPr>
              <a:t>20,000</a:t>
            </a:r>
          </a:p>
          <a:p>
            <a:r>
              <a:rPr lang="en-US" sz="2100" b="1" dirty="0" smtClean="0">
                <a:solidFill>
                  <a:schemeClr val="tx1">
                    <a:lumMod val="85000"/>
                    <a:lumOff val="15000"/>
                  </a:schemeClr>
                </a:solidFill>
                <a:cs typeface="Chalkboard"/>
              </a:rPr>
              <a:t>Instructions</a:t>
            </a:r>
          </a:p>
        </p:txBody>
      </p:sp>
      <p:sp>
        <p:nvSpPr>
          <p:cNvPr id="68" name="Rectangle 67"/>
          <p:cNvSpPr/>
          <p:nvPr/>
        </p:nvSpPr>
        <p:spPr>
          <a:xfrm>
            <a:off x="5175535" y="1774297"/>
            <a:ext cx="1485900" cy="1345651"/>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bg1"/>
                </a:solidFill>
                <a:cs typeface="Chalkboard"/>
              </a:rPr>
              <a:t>POWER8</a:t>
            </a:r>
          </a:p>
        </p:txBody>
      </p:sp>
      <p:sp>
        <p:nvSpPr>
          <p:cNvPr id="69" name="Rectangle 68"/>
          <p:cNvSpPr/>
          <p:nvPr/>
        </p:nvSpPr>
        <p:spPr>
          <a:xfrm>
            <a:off x="5369845" y="2572460"/>
            <a:ext cx="1097280" cy="502920"/>
          </a:xfrm>
          <a:prstGeom prst="rect">
            <a:avLst/>
          </a:prstGeom>
          <a:solidFill>
            <a:srgbClr val="C9C900"/>
          </a:solidFill>
          <a:ln>
            <a:noFill/>
          </a:ln>
        </p:spPr>
        <p:style>
          <a:lnRef idx="1">
            <a:schemeClr val="accent1"/>
          </a:lnRef>
          <a:fillRef idx="3">
            <a:schemeClr val="accent1"/>
          </a:fillRef>
          <a:effectRef idx="2">
            <a:schemeClr val="accent1"/>
          </a:effectRef>
          <a:fontRef idx="minor">
            <a:schemeClr val="lt1"/>
          </a:fontRef>
        </p:style>
        <p:txBody>
          <a:bodyPr tIns="0" bIns="0" rtlCol="0" anchor="ctr"/>
          <a:lstStyle/>
          <a:p>
            <a:pPr algn="ctr">
              <a:lnSpc>
                <a:spcPct val="90000"/>
              </a:lnSpc>
            </a:pPr>
            <a:r>
              <a:rPr lang="en-US" sz="1700" dirty="0" smtClean="0">
                <a:solidFill>
                  <a:srgbClr val="274C6D"/>
                </a:solidFill>
                <a:cs typeface="Chalkboard"/>
              </a:rPr>
              <a:t>CAPI</a:t>
            </a:r>
          </a:p>
        </p:txBody>
      </p:sp>
      <p:pic>
        <p:nvPicPr>
          <p:cNvPr id="72" name="Picture 71" descr="Flash Bl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7501" y="4337065"/>
            <a:ext cx="1081969" cy="1097280"/>
          </a:xfrm>
          <a:prstGeom prst="rect">
            <a:avLst/>
          </a:prstGeom>
        </p:spPr>
      </p:pic>
      <p:sp>
        <p:nvSpPr>
          <p:cNvPr id="92" name="TextBox 91"/>
          <p:cNvSpPr txBox="1"/>
          <p:nvPr/>
        </p:nvSpPr>
        <p:spPr>
          <a:xfrm>
            <a:off x="6762345" y="2425023"/>
            <a:ext cx="1953987" cy="738664"/>
          </a:xfrm>
          <a:prstGeom prst="rect">
            <a:avLst/>
          </a:prstGeom>
          <a:noFill/>
        </p:spPr>
        <p:txBody>
          <a:bodyPr wrap="square" rtlCol="0">
            <a:spAutoFit/>
          </a:bodyPr>
          <a:lstStyle/>
          <a:p>
            <a:r>
              <a:rPr lang="en-US" sz="2100" b="1" dirty="0" smtClean="0">
                <a:solidFill>
                  <a:schemeClr val="tx1">
                    <a:lumMod val="85000"/>
                    <a:lumOff val="15000"/>
                  </a:schemeClr>
                </a:solidFill>
                <a:cs typeface="Chalkboard"/>
              </a:rPr>
              <a:t>&lt; 500</a:t>
            </a:r>
          </a:p>
          <a:p>
            <a:r>
              <a:rPr lang="en-US" sz="2100" b="1" dirty="0" smtClean="0">
                <a:solidFill>
                  <a:schemeClr val="tx1">
                    <a:lumMod val="85000"/>
                    <a:lumOff val="15000"/>
                  </a:schemeClr>
                </a:solidFill>
                <a:cs typeface="Chalkboard"/>
              </a:rPr>
              <a:t>Instructions</a:t>
            </a:r>
          </a:p>
        </p:txBody>
      </p:sp>
      <p:cxnSp>
        <p:nvCxnSpPr>
          <p:cNvPr id="97" name="Straight Connector 96"/>
          <p:cNvCxnSpPr>
            <a:stCxn id="63" idx="0"/>
            <a:endCxn id="6" idx="2"/>
          </p:cNvCxnSpPr>
          <p:nvPr/>
        </p:nvCxnSpPr>
        <p:spPr>
          <a:xfrm flipH="1" flipV="1">
            <a:off x="1829748" y="3075380"/>
            <a:ext cx="1" cy="1261685"/>
          </a:xfrm>
          <a:prstGeom prst="line">
            <a:avLst/>
          </a:prstGeom>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971959" y="3298331"/>
            <a:ext cx="1570568" cy="942758"/>
            <a:chOff x="1005718" y="2921671"/>
            <a:chExt cx="1323653" cy="722948"/>
          </a:xfrm>
        </p:grpSpPr>
        <p:sp>
          <p:nvSpPr>
            <p:cNvPr id="43" name="AutoShape 6"/>
            <p:cNvSpPr>
              <a:spLocks noChangeArrowheads="1"/>
            </p:cNvSpPr>
            <p:nvPr/>
          </p:nvSpPr>
          <p:spPr bwMode="auto">
            <a:xfrm>
              <a:off x="1399496" y="3466501"/>
              <a:ext cx="364965" cy="79455"/>
            </a:xfrm>
            <a:prstGeom prst="roundRect">
              <a:avLst>
                <a:gd name="adj" fmla="val 16667"/>
              </a:avLst>
            </a:prstGeom>
            <a:solidFill>
              <a:schemeClr val="tx1"/>
            </a:solidFill>
            <a:ln w="3175">
              <a:solidFill>
                <a:schemeClr val="tx1">
                  <a:lumMod val="50000"/>
                  <a:lumOff val="50000"/>
                </a:schemeClr>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7"/>
            <p:cNvSpPr>
              <a:spLocks noChangeArrowheads="1"/>
            </p:cNvSpPr>
            <p:nvPr/>
          </p:nvSpPr>
          <p:spPr bwMode="auto">
            <a:xfrm>
              <a:off x="1103508" y="3031695"/>
              <a:ext cx="1225863" cy="466250"/>
            </a:xfrm>
            <a:prstGeom prst="rect">
              <a:avLst/>
            </a:prstGeom>
            <a:solidFill>
              <a:schemeClr val="accent3">
                <a:lumMod val="60000"/>
                <a:lumOff val="40000"/>
              </a:schemeClr>
            </a:solidFill>
            <a:ln w="19050">
              <a:solidFill>
                <a:schemeClr val="accent3">
                  <a:lumMod val="50000"/>
                </a:schemeClr>
              </a:solidFill>
              <a:miter lim="800000"/>
              <a:headEnd/>
              <a:tailEnd/>
            </a:ln>
            <a:effectLst/>
            <a:extLst/>
          </p:spPr>
          <p:txBody>
            <a:bodyPr wrap="none" lIns="91546" tIns="0" rIns="91546" bIns="0" anchor="ctr" anchorCtr="0"/>
            <a:lstStyle/>
            <a:p>
              <a:pPr algn="ctr" defTabSz="1014413">
                <a:lnSpc>
                  <a:spcPct val="90000"/>
                </a:lnSpc>
                <a:defRPr/>
              </a:pPr>
              <a:r>
                <a:rPr lang="en-US" b="1" dirty="0" smtClean="0">
                  <a:solidFill>
                    <a:schemeClr val="accent3">
                      <a:lumMod val="50000"/>
                    </a:schemeClr>
                  </a:solidFill>
                  <a:cs typeface="Arial" charset="0"/>
                </a:rPr>
                <a:t>Traditional</a:t>
              </a:r>
            </a:p>
            <a:p>
              <a:pPr algn="ctr" defTabSz="1014413">
                <a:defRPr/>
              </a:pPr>
              <a:r>
                <a:rPr lang="en-US" b="1" dirty="0" smtClean="0">
                  <a:solidFill>
                    <a:schemeClr val="accent3">
                      <a:lumMod val="50000"/>
                    </a:schemeClr>
                  </a:solidFill>
                  <a:cs typeface="Arial" charset="0"/>
                </a:rPr>
                <a:t>PCIe</a:t>
              </a:r>
              <a:endParaRPr lang="en-US" b="1" dirty="0">
                <a:solidFill>
                  <a:schemeClr val="accent3">
                    <a:lumMod val="50000"/>
                  </a:schemeClr>
                </a:solidFill>
                <a:cs typeface="Arial" charset="0"/>
              </a:endParaRPr>
            </a:p>
          </p:txBody>
        </p:sp>
        <p:sp>
          <p:nvSpPr>
            <p:cNvPr id="45" name="Rectangle 8"/>
            <p:cNvSpPr>
              <a:spLocks noChangeArrowheads="1"/>
            </p:cNvSpPr>
            <p:nvPr/>
          </p:nvSpPr>
          <p:spPr bwMode="auto">
            <a:xfrm>
              <a:off x="1103508" y="3460390"/>
              <a:ext cx="162401" cy="98663"/>
            </a:xfrm>
            <a:prstGeom prst="rect">
              <a:avLst/>
            </a:prstGeom>
            <a:solidFill>
              <a:schemeClr val="accent3">
                <a:lumMod val="60000"/>
                <a:lumOff val="40000"/>
              </a:schemeClr>
            </a:solidFill>
            <a:ln w="25400">
              <a:solidFill>
                <a:schemeClr val="tx1">
                  <a:lumMod val="50000"/>
                  <a:lumOff val="50000"/>
                </a:schemeClr>
              </a:solidFill>
              <a:miter lim="800000"/>
              <a:headEnd/>
              <a:tailEnd/>
            </a:ln>
            <a:effectLst/>
            <a:extLst/>
          </p:spPr>
          <p:txBody>
            <a:bodyPr wrap="none" anchor="ctr"/>
            <a:lstStyle/>
            <a:p>
              <a:pPr>
                <a:defRPr/>
              </a:pPr>
              <a:endParaRPr lang="en-US">
                <a:cs typeface="Arial" charset="0"/>
              </a:endParaRPr>
            </a:p>
          </p:txBody>
        </p:sp>
        <p:grpSp>
          <p:nvGrpSpPr>
            <p:cNvPr id="46" name="Group 9"/>
            <p:cNvGrpSpPr>
              <a:grpSpLocks/>
            </p:cNvGrpSpPr>
            <p:nvPr/>
          </p:nvGrpSpPr>
          <p:grpSpPr bwMode="auto">
            <a:xfrm>
              <a:off x="1005718" y="2921671"/>
              <a:ext cx="86439" cy="722948"/>
              <a:chOff x="1811" y="1827"/>
              <a:chExt cx="162" cy="1152"/>
            </a:xfrm>
          </p:grpSpPr>
          <p:sp>
            <p:nvSpPr>
              <p:cNvPr id="59" name="Rectangle 10"/>
              <p:cNvSpPr>
                <a:spLocks noChangeArrowheads="1"/>
              </p:cNvSpPr>
              <p:nvPr/>
            </p:nvSpPr>
            <p:spPr bwMode="auto">
              <a:xfrm>
                <a:off x="1934" y="1827"/>
                <a:ext cx="39" cy="1152"/>
              </a:xfrm>
              <a:prstGeom prst="rect">
                <a:avLst/>
              </a:prstGeom>
              <a:solidFill>
                <a:srgbClr val="96969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11"/>
              <p:cNvSpPr>
                <a:spLocks noChangeArrowheads="1"/>
              </p:cNvSpPr>
              <p:nvPr/>
            </p:nvSpPr>
            <p:spPr bwMode="auto">
              <a:xfrm flipH="1">
                <a:off x="1811" y="1827"/>
                <a:ext cx="144" cy="40"/>
              </a:xfrm>
              <a:prstGeom prst="rect">
                <a:avLst/>
              </a:prstGeom>
              <a:solidFill>
                <a:srgbClr val="96969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47" name="Rectangle 12" descr="60%"/>
            <p:cNvSpPr>
              <a:spLocks noChangeArrowheads="1"/>
            </p:cNvSpPr>
            <p:nvPr/>
          </p:nvSpPr>
          <p:spPr bwMode="auto">
            <a:xfrm>
              <a:off x="1412593"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13" descr="60%"/>
            <p:cNvSpPr>
              <a:spLocks noChangeArrowheads="1"/>
            </p:cNvSpPr>
            <p:nvPr/>
          </p:nvSpPr>
          <p:spPr bwMode="auto">
            <a:xfrm>
              <a:off x="1448391"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14" descr="60%"/>
            <p:cNvSpPr>
              <a:spLocks noChangeArrowheads="1"/>
            </p:cNvSpPr>
            <p:nvPr/>
          </p:nvSpPr>
          <p:spPr bwMode="auto">
            <a:xfrm>
              <a:off x="1484189"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15" descr="60%"/>
            <p:cNvSpPr>
              <a:spLocks noChangeArrowheads="1"/>
            </p:cNvSpPr>
            <p:nvPr/>
          </p:nvSpPr>
          <p:spPr bwMode="auto">
            <a:xfrm>
              <a:off x="1519113"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16" descr="60%"/>
            <p:cNvSpPr>
              <a:spLocks noChangeArrowheads="1"/>
            </p:cNvSpPr>
            <p:nvPr/>
          </p:nvSpPr>
          <p:spPr bwMode="auto">
            <a:xfrm>
              <a:off x="1554038"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17" descr="60%"/>
            <p:cNvSpPr>
              <a:spLocks noChangeArrowheads="1"/>
            </p:cNvSpPr>
            <p:nvPr/>
          </p:nvSpPr>
          <p:spPr bwMode="auto">
            <a:xfrm>
              <a:off x="1588963"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18" descr="60%"/>
            <p:cNvSpPr>
              <a:spLocks noChangeArrowheads="1"/>
            </p:cNvSpPr>
            <p:nvPr/>
          </p:nvSpPr>
          <p:spPr bwMode="auto">
            <a:xfrm>
              <a:off x="1624762"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19" descr="60%"/>
            <p:cNvSpPr>
              <a:spLocks noChangeArrowheads="1"/>
            </p:cNvSpPr>
            <p:nvPr/>
          </p:nvSpPr>
          <p:spPr bwMode="auto">
            <a:xfrm>
              <a:off x="1659687"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20" descr="60%"/>
            <p:cNvSpPr>
              <a:spLocks noChangeArrowheads="1"/>
            </p:cNvSpPr>
            <p:nvPr/>
          </p:nvSpPr>
          <p:spPr bwMode="auto">
            <a:xfrm>
              <a:off x="1694612"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21" descr="60%"/>
            <p:cNvSpPr>
              <a:spLocks noChangeArrowheads="1"/>
            </p:cNvSpPr>
            <p:nvPr/>
          </p:nvSpPr>
          <p:spPr bwMode="auto">
            <a:xfrm>
              <a:off x="1730409"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Line 22"/>
            <p:cNvSpPr>
              <a:spLocks noChangeShapeType="1"/>
            </p:cNvSpPr>
            <p:nvPr/>
          </p:nvSpPr>
          <p:spPr bwMode="auto">
            <a:xfrm>
              <a:off x="1080806" y="3464756"/>
              <a:ext cx="27067"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8" name="Line 23"/>
            <p:cNvSpPr>
              <a:spLocks noChangeShapeType="1"/>
            </p:cNvSpPr>
            <p:nvPr/>
          </p:nvSpPr>
          <p:spPr bwMode="auto">
            <a:xfrm>
              <a:off x="1080806" y="3047401"/>
              <a:ext cx="27067"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cxnSp>
        <p:nvCxnSpPr>
          <p:cNvPr id="99" name="Straight Connector 98"/>
          <p:cNvCxnSpPr>
            <a:stCxn id="72" idx="0"/>
            <a:endCxn id="69" idx="2"/>
          </p:cNvCxnSpPr>
          <p:nvPr/>
        </p:nvCxnSpPr>
        <p:spPr>
          <a:xfrm flipH="1" flipV="1">
            <a:off x="5918485" y="3075380"/>
            <a:ext cx="1" cy="1261685"/>
          </a:xfrm>
          <a:prstGeom prst="line">
            <a:avLst/>
          </a:prstGeom>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060696" y="3298331"/>
            <a:ext cx="1570568" cy="942758"/>
            <a:chOff x="1005718" y="2921671"/>
            <a:chExt cx="1323653" cy="722948"/>
          </a:xfrm>
        </p:grpSpPr>
        <p:sp>
          <p:nvSpPr>
            <p:cNvPr id="73" name="AutoShape 6"/>
            <p:cNvSpPr>
              <a:spLocks noChangeArrowheads="1"/>
            </p:cNvSpPr>
            <p:nvPr/>
          </p:nvSpPr>
          <p:spPr bwMode="auto">
            <a:xfrm>
              <a:off x="1399496" y="3466501"/>
              <a:ext cx="364965" cy="79455"/>
            </a:xfrm>
            <a:prstGeom prst="roundRect">
              <a:avLst>
                <a:gd name="adj" fmla="val 16667"/>
              </a:avLst>
            </a:prstGeom>
            <a:solidFill>
              <a:schemeClr val="tx1"/>
            </a:solidFill>
            <a:ln w="3175">
              <a:solidFill>
                <a:schemeClr val="tx1">
                  <a:lumMod val="50000"/>
                  <a:lumOff val="50000"/>
                </a:schemeClr>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7"/>
            <p:cNvSpPr>
              <a:spLocks noChangeArrowheads="1"/>
            </p:cNvSpPr>
            <p:nvPr/>
          </p:nvSpPr>
          <p:spPr bwMode="auto">
            <a:xfrm>
              <a:off x="1103508" y="3031695"/>
              <a:ext cx="1225863" cy="466250"/>
            </a:xfrm>
            <a:prstGeom prst="rect">
              <a:avLst/>
            </a:prstGeom>
            <a:solidFill>
              <a:schemeClr val="accent3">
                <a:lumMod val="60000"/>
                <a:lumOff val="40000"/>
              </a:schemeClr>
            </a:solidFill>
            <a:ln w="19050">
              <a:solidFill>
                <a:schemeClr val="accent3">
                  <a:lumMod val="50000"/>
                </a:schemeClr>
              </a:solidFill>
              <a:miter lim="800000"/>
              <a:headEnd/>
              <a:tailEnd/>
            </a:ln>
            <a:effectLst/>
            <a:extLst/>
          </p:spPr>
          <p:txBody>
            <a:bodyPr wrap="none" lIns="91546" tIns="0" rIns="91546" bIns="0" anchor="ctr" anchorCtr="0"/>
            <a:lstStyle/>
            <a:p>
              <a:pPr algn="ctr" defTabSz="1014413">
                <a:lnSpc>
                  <a:spcPct val="90000"/>
                </a:lnSpc>
                <a:defRPr/>
              </a:pPr>
              <a:r>
                <a:rPr lang="en-US" b="1" dirty="0" smtClean="0">
                  <a:solidFill>
                    <a:schemeClr val="accent3">
                      <a:lumMod val="50000"/>
                    </a:schemeClr>
                  </a:solidFill>
                  <a:cs typeface="Arial" charset="0"/>
                </a:rPr>
                <a:t>CAPI</a:t>
              </a:r>
              <a:endParaRPr lang="en-US" b="1" dirty="0">
                <a:solidFill>
                  <a:schemeClr val="accent3">
                    <a:lumMod val="50000"/>
                  </a:schemeClr>
                </a:solidFill>
                <a:cs typeface="Arial" charset="0"/>
              </a:endParaRPr>
            </a:p>
            <a:p>
              <a:pPr algn="ctr" defTabSz="1014413">
                <a:lnSpc>
                  <a:spcPct val="90000"/>
                </a:lnSpc>
                <a:defRPr/>
              </a:pPr>
              <a:r>
                <a:rPr lang="en-US" b="1" dirty="0" smtClean="0">
                  <a:solidFill>
                    <a:schemeClr val="accent3">
                      <a:lumMod val="50000"/>
                    </a:schemeClr>
                  </a:solidFill>
                  <a:cs typeface="Arial" charset="0"/>
                </a:rPr>
                <a:t>Device</a:t>
              </a:r>
              <a:endParaRPr lang="en-US" b="1" dirty="0">
                <a:solidFill>
                  <a:schemeClr val="accent3">
                    <a:lumMod val="50000"/>
                  </a:schemeClr>
                </a:solidFill>
                <a:cs typeface="Arial" charset="0"/>
              </a:endParaRPr>
            </a:p>
          </p:txBody>
        </p:sp>
        <p:sp>
          <p:nvSpPr>
            <p:cNvPr id="75" name="Rectangle 8"/>
            <p:cNvSpPr>
              <a:spLocks noChangeArrowheads="1"/>
            </p:cNvSpPr>
            <p:nvPr/>
          </p:nvSpPr>
          <p:spPr bwMode="auto">
            <a:xfrm>
              <a:off x="1103508" y="3460390"/>
              <a:ext cx="162401" cy="98663"/>
            </a:xfrm>
            <a:prstGeom prst="rect">
              <a:avLst/>
            </a:prstGeom>
            <a:solidFill>
              <a:schemeClr val="accent3">
                <a:lumMod val="60000"/>
                <a:lumOff val="40000"/>
              </a:schemeClr>
            </a:solidFill>
            <a:ln w="25400">
              <a:solidFill>
                <a:schemeClr val="tx1">
                  <a:lumMod val="50000"/>
                  <a:lumOff val="50000"/>
                </a:schemeClr>
              </a:solidFill>
              <a:miter lim="800000"/>
              <a:headEnd/>
              <a:tailEnd/>
            </a:ln>
            <a:effectLst/>
            <a:extLst/>
          </p:spPr>
          <p:txBody>
            <a:bodyPr wrap="none" anchor="ctr"/>
            <a:lstStyle/>
            <a:p>
              <a:pPr>
                <a:defRPr/>
              </a:pPr>
              <a:endParaRPr lang="en-US">
                <a:cs typeface="Arial" charset="0"/>
              </a:endParaRPr>
            </a:p>
          </p:txBody>
        </p:sp>
        <p:grpSp>
          <p:nvGrpSpPr>
            <p:cNvPr id="76" name="Group 9"/>
            <p:cNvGrpSpPr>
              <a:grpSpLocks/>
            </p:cNvGrpSpPr>
            <p:nvPr/>
          </p:nvGrpSpPr>
          <p:grpSpPr bwMode="auto">
            <a:xfrm>
              <a:off x="1005718" y="2921671"/>
              <a:ext cx="86439" cy="722948"/>
              <a:chOff x="1811" y="1827"/>
              <a:chExt cx="162" cy="1152"/>
            </a:xfrm>
          </p:grpSpPr>
          <p:sp>
            <p:nvSpPr>
              <p:cNvPr id="89" name="Rectangle 10"/>
              <p:cNvSpPr>
                <a:spLocks noChangeArrowheads="1"/>
              </p:cNvSpPr>
              <p:nvPr/>
            </p:nvSpPr>
            <p:spPr bwMode="auto">
              <a:xfrm>
                <a:off x="1934" y="1827"/>
                <a:ext cx="39" cy="1152"/>
              </a:xfrm>
              <a:prstGeom prst="rect">
                <a:avLst/>
              </a:prstGeom>
              <a:solidFill>
                <a:srgbClr val="96969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1"/>
              <p:cNvSpPr>
                <a:spLocks noChangeArrowheads="1"/>
              </p:cNvSpPr>
              <p:nvPr/>
            </p:nvSpPr>
            <p:spPr bwMode="auto">
              <a:xfrm flipH="1">
                <a:off x="1811" y="1827"/>
                <a:ext cx="144" cy="40"/>
              </a:xfrm>
              <a:prstGeom prst="rect">
                <a:avLst/>
              </a:prstGeom>
              <a:solidFill>
                <a:srgbClr val="96969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77" name="Rectangle 12" descr="60%"/>
            <p:cNvSpPr>
              <a:spLocks noChangeArrowheads="1"/>
            </p:cNvSpPr>
            <p:nvPr/>
          </p:nvSpPr>
          <p:spPr bwMode="auto">
            <a:xfrm>
              <a:off x="1412593"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13" descr="60%"/>
            <p:cNvSpPr>
              <a:spLocks noChangeArrowheads="1"/>
            </p:cNvSpPr>
            <p:nvPr/>
          </p:nvSpPr>
          <p:spPr bwMode="auto">
            <a:xfrm>
              <a:off x="1448391"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14" descr="60%"/>
            <p:cNvSpPr>
              <a:spLocks noChangeArrowheads="1"/>
            </p:cNvSpPr>
            <p:nvPr/>
          </p:nvSpPr>
          <p:spPr bwMode="auto">
            <a:xfrm>
              <a:off x="1484189"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15" descr="60%"/>
            <p:cNvSpPr>
              <a:spLocks noChangeArrowheads="1"/>
            </p:cNvSpPr>
            <p:nvPr/>
          </p:nvSpPr>
          <p:spPr bwMode="auto">
            <a:xfrm>
              <a:off x="1519113"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16" descr="60%"/>
            <p:cNvSpPr>
              <a:spLocks noChangeArrowheads="1"/>
            </p:cNvSpPr>
            <p:nvPr/>
          </p:nvSpPr>
          <p:spPr bwMode="auto">
            <a:xfrm>
              <a:off x="1554038"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17" descr="60%"/>
            <p:cNvSpPr>
              <a:spLocks noChangeArrowheads="1"/>
            </p:cNvSpPr>
            <p:nvPr/>
          </p:nvSpPr>
          <p:spPr bwMode="auto">
            <a:xfrm>
              <a:off x="1588963"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18" descr="60%"/>
            <p:cNvSpPr>
              <a:spLocks noChangeArrowheads="1"/>
            </p:cNvSpPr>
            <p:nvPr/>
          </p:nvSpPr>
          <p:spPr bwMode="auto">
            <a:xfrm>
              <a:off x="1624762"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19" descr="60%"/>
            <p:cNvSpPr>
              <a:spLocks noChangeArrowheads="1"/>
            </p:cNvSpPr>
            <p:nvPr/>
          </p:nvSpPr>
          <p:spPr bwMode="auto">
            <a:xfrm>
              <a:off x="1659687"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20" descr="60%"/>
            <p:cNvSpPr>
              <a:spLocks noChangeArrowheads="1"/>
            </p:cNvSpPr>
            <p:nvPr/>
          </p:nvSpPr>
          <p:spPr bwMode="auto">
            <a:xfrm>
              <a:off x="1694612" y="3487456"/>
              <a:ext cx="24447"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21" descr="60%"/>
            <p:cNvSpPr>
              <a:spLocks noChangeArrowheads="1"/>
            </p:cNvSpPr>
            <p:nvPr/>
          </p:nvSpPr>
          <p:spPr bwMode="auto">
            <a:xfrm>
              <a:off x="1730409" y="3487456"/>
              <a:ext cx="25321" cy="59373"/>
            </a:xfrm>
            <a:prstGeom prst="rect">
              <a:avLst/>
            </a:prstGeom>
            <a:pattFill prst="pct60">
              <a:fgClr>
                <a:srgbClr val="FFFF00"/>
              </a:fgClr>
              <a:bgClr>
                <a:schemeClr val="tx2"/>
              </a:bgClr>
            </a:pattFill>
            <a:ln w="3175">
              <a:solidFill>
                <a:schemeClr val="tx1">
                  <a:lumMod val="50000"/>
                  <a:lumOff val="50000"/>
                </a:schemeClr>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Line 22"/>
            <p:cNvSpPr>
              <a:spLocks noChangeShapeType="1"/>
            </p:cNvSpPr>
            <p:nvPr/>
          </p:nvSpPr>
          <p:spPr bwMode="auto">
            <a:xfrm>
              <a:off x="1080806" y="3464756"/>
              <a:ext cx="27067"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 name="Line 23"/>
            <p:cNvSpPr>
              <a:spLocks noChangeShapeType="1"/>
            </p:cNvSpPr>
            <p:nvPr/>
          </p:nvSpPr>
          <p:spPr bwMode="auto">
            <a:xfrm>
              <a:off x="1080806" y="3047401"/>
              <a:ext cx="27067"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103" name="TextBox 102"/>
          <p:cNvSpPr txBox="1"/>
          <p:nvPr/>
        </p:nvSpPr>
        <p:spPr>
          <a:xfrm>
            <a:off x="6762345" y="3446046"/>
            <a:ext cx="1381397" cy="646331"/>
          </a:xfrm>
          <a:prstGeom prst="rect">
            <a:avLst/>
          </a:prstGeom>
          <a:noFill/>
        </p:spPr>
        <p:txBody>
          <a:bodyPr wrap="square" rtlCol="0">
            <a:spAutoFit/>
          </a:bodyPr>
          <a:lstStyle/>
          <a:p>
            <a:pPr algn="ctr"/>
            <a:r>
              <a:rPr lang="en-US" dirty="0" smtClean="0">
                <a:cs typeface="Chalkboard"/>
              </a:rPr>
              <a:t>PCIe Gen3</a:t>
            </a:r>
          </a:p>
          <a:p>
            <a:pPr algn="ctr"/>
            <a:r>
              <a:rPr lang="en-US" dirty="0" smtClean="0">
                <a:cs typeface="Chalkboard"/>
              </a:rPr>
              <a:t>Electricals</a:t>
            </a:r>
          </a:p>
        </p:txBody>
      </p:sp>
    </p:spTree>
    <p:extLst>
      <p:ext uri="{BB962C8B-B14F-4D97-AF65-F5344CB8AC3E}">
        <p14:creationId xmlns:p14="http://schemas.microsoft.com/office/powerpoint/2010/main" val="295465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52450" y="1419224"/>
            <a:ext cx="7315200" cy="2687639"/>
          </a:xfrm>
          <a:noFill/>
        </p:spPr>
        <p:txBody>
          <a:bodyPr anchor="t" anchorCtr="0"/>
          <a:lstStyle/>
          <a:p>
            <a:pPr eaLnBrk="1" hangingPunct="1"/>
            <a:r>
              <a:rPr lang="en-US" altLang="ru-RU" dirty="0" smtClean="0"/>
              <a:t>OpenPOWER Foundation </a:t>
            </a:r>
            <a:r>
              <a:rPr lang="ru-RU" altLang="ru-RU" dirty="0" smtClean="0"/>
              <a:t>– </a:t>
            </a:r>
            <a:r>
              <a:rPr lang="ru-RU" altLang="ru-RU" dirty="0" smtClean="0"/>
              <a:t/>
            </a:r>
            <a:br>
              <a:rPr lang="ru-RU" altLang="ru-RU" dirty="0" smtClean="0"/>
            </a:br>
            <a:r>
              <a:rPr lang="ru-RU" altLang="ru-RU" dirty="0" smtClean="0"/>
              <a:t>что, как, зачем.</a:t>
            </a:r>
            <a:endParaRPr lang="en-US" altLang="ru-RU"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7232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8438" y="1217613"/>
            <a:ext cx="8737600" cy="5487987"/>
          </a:xfrm>
          <a:prstGeom prst="roundRect">
            <a:avLst>
              <a:gd name="adj" fmla="val 8556"/>
            </a:avLst>
          </a:prstGeom>
          <a:solidFill>
            <a:schemeClr val="bg1">
              <a:alpha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ru-RU" sz="2800" b="1" dirty="0">
              <a:solidFill>
                <a:srgbClr val="FFFFFF"/>
              </a:solidFill>
            </a:endParaRPr>
          </a:p>
          <a:p>
            <a:pPr algn="ctr" defTabSz="914400">
              <a:defRPr/>
            </a:pPr>
            <a:endParaRPr lang="ru-RU" sz="2800" b="1" dirty="0">
              <a:solidFill>
                <a:srgbClr val="FFFFFF"/>
              </a:solidFill>
            </a:endParaRPr>
          </a:p>
          <a:p>
            <a:pPr algn="ctr" defTabSz="914400">
              <a:defRPr/>
            </a:pPr>
            <a:endParaRPr lang="ru-RU" sz="2800" b="1" dirty="0">
              <a:solidFill>
                <a:srgbClr val="FFFFFF"/>
              </a:solidFill>
            </a:endParaRPr>
          </a:p>
          <a:p>
            <a:pPr algn="ctr" defTabSz="914400">
              <a:defRPr/>
            </a:pPr>
            <a:endParaRPr lang="ru-RU" sz="2800" b="1" dirty="0">
              <a:solidFill>
                <a:srgbClr val="FFFFFF"/>
              </a:solidFill>
            </a:endParaRPr>
          </a:p>
          <a:p>
            <a:pPr algn="ctr" defTabSz="914400">
              <a:defRPr/>
            </a:pPr>
            <a:endParaRPr lang="ru-RU" sz="2800" b="1" dirty="0">
              <a:solidFill>
                <a:srgbClr val="FFFFFF"/>
              </a:solidFill>
            </a:endParaRPr>
          </a:p>
          <a:p>
            <a:pPr algn="ctr" defTabSz="914400">
              <a:defRPr/>
            </a:pPr>
            <a:endParaRPr lang="ru-RU" sz="2800" b="1" dirty="0">
              <a:solidFill>
                <a:srgbClr val="FFFFFF"/>
              </a:solidFill>
            </a:endParaRPr>
          </a:p>
          <a:p>
            <a:pPr algn="ctr" defTabSz="914400">
              <a:defRPr/>
            </a:pPr>
            <a:endParaRPr lang="en-US" sz="2800" b="1" dirty="0">
              <a:solidFill>
                <a:srgbClr val="FFFFFF"/>
              </a:solidFill>
            </a:endParaRPr>
          </a:p>
        </p:txBody>
      </p:sp>
      <p:sp>
        <p:nvSpPr>
          <p:cNvPr id="4099" name="Content Placeholder 2"/>
          <p:cNvSpPr>
            <a:spLocks noGrp="1"/>
          </p:cNvSpPr>
          <p:nvPr>
            <p:ph idx="1"/>
          </p:nvPr>
        </p:nvSpPr>
        <p:spPr>
          <a:xfrm>
            <a:off x="239713" y="815975"/>
            <a:ext cx="8655050" cy="5718175"/>
          </a:xfrm>
        </p:spPr>
        <p:txBody>
          <a:bodyPr/>
          <a:lstStyle/>
          <a:p>
            <a:pPr marL="0" indent="0" algn="ctr" eaLnBrk="1" hangingPunct="1">
              <a:buFont typeface="Wingdings" panose="05000000000000000000" pitchFamily="2" charset="2"/>
              <a:buNone/>
            </a:pPr>
            <a:r>
              <a:rPr lang="ru-RU" altLang="ru-RU" sz="2800" dirty="0" smtClean="0"/>
              <a:t>Наша </a:t>
            </a:r>
            <a:r>
              <a:rPr lang="ru-RU" altLang="ru-RU" sz="4000" b="1" dirty="0" smtClean="0"/>
              <a:t>миссия</a:t>
            </a:r>
            <a:r>
              <a:rPr lang="ru-RU" altLang="ru-RU" sz="2800" dirty="0" smtClean="0"/>
              <a:t> - создание </a:t>
            </a:r>
            <a:r>
              <a:rPr lang="ru-RU" altLang="ru-RU" sz="4000" b="1" dirty="0" smtClean="0"/>
              <a:t>открытой</a:t>
            </a:r>
            <a:r>
              <a:rPr lang="ru-RU" altLang="ru-RU" sz="3200" dirty="0" smtClean="0"/>
              <a:t> </a:t>
            </a:r>
            <a:r>
              <a:rPr lang="ru-RU" altLang="ru-RU" sz="4000" b="1" dirty="0" smtClean="0"/>
              <a:t>экосистемы</a:t>
            </a:r>
            <a:r>
              <a:rPr lang="ru-RU" altLang="ru-RU" sz="2800" dirty="0" smtClean="0"/>
              <a:t> на базе архитектуры процессора </a:t>
            </a:r>
            <a:r>
              <a:rPr lang="ru-RU" altLang="ru-RU" sz="4000" b="1" dirty="0" smtClean="0"/>
              <a:t>POWER</a:t>
            </a:r>
            <a:r>
              <a:rPr lang="ru-RU" altLang="ru-RU" sz="3200" dirty="0" smtClean="0"/>
              <a:t>, </a:t>
            </a:r>
            <a:r>
              <a:rPr lang="ru-RU" altLang="ru-RU" sz="2800" dirty="0" smtClean="0"/>
              <a:t>которая позволит </a:t>
            </a:r>
            <a:r>
              <a:rPr lang="ru-RU" altLang="ru-RU" sz="4000" b="1" dirty="0" smtClean="0"/>
              <a:t>обмениваться</a:t>
            </a:r>
            <a:r>
              <a:rPr lang="ru-RU" altLang="ru-RU" sz="3200" dirty="0" smtClean="0"/>
              <a:t> </a:t>
            </a:r>
            <a:r>
              <a:rPr lang="ru-RU" altLang="ru-RU" sz="4000" b="1" dirty="0" smtClean="0"/>
              <a:t>знаниями</a:t>
            </a:r>
            <a:r>
              <a:rPr lang="ru-RU" altLang="ru-RU" sz="2800" dirty="0" smtClean="0"/>
              <a:t> и опытом, инвестировать</a:t>
            </a:r>
            <a:r>
              <a:rPr lang="ru-RU" altLang="ru-RU" sz="3200" dirty="0" smtClean="0"/>
              <a:t> </a:t>
            </a:r>
            <a:r>
              <a:rPr lang="ru-RU" altLang="ru-RU" sz="2800" dirty="0" smtClean="0"/>
              <a:t>и</a:t>
            </a:r>
            <a:r>
              <a:rPr lang="ru-RU" altLang="ru-RU" sz="3200" dirty="0" smtClean="0"/>
              <a:t> </a:t>
            </a:r>
            <a:r>
              <a:rPr lang="ru-RU" altLang="ru-RU" sz="4000" b="1" dirty="0" smtClean="0"/>
              <a:t>разрабатывать</a:t>
            </a:r>
            <a:r>
              <a:rPr lang="ru-RU" altLang="ru-RU" sz="4400" b="1" dirty="0" smtClean="0"/>
              <a:t> </a:t>
            </a:r>
            <a:r>
              <a:rPr lang="ru-RU" altLang="ru-RU" sz="2800" dirty="0" smtClean="0"/>
              <a:t>продукты, обладающие </a:t>
            </a:r>
            <a:r>
              <a:rPr lang="ru-RU" altLang="ru-RU" sz="4000" b="1" dirty="0" smtClean="0"/>
              <a:t>высокой интеллектуальной ценностью</a:t>
            </a:r>
            <a:r>
              <a:rPr lang="ru-RU" altLang="ru-RU" sz="2800" dirty="0" smtClean="0"/>
              <a:t> с целью</a:t>
            </a:r>
            <a:r>
              <a:rPr lang="ru-RU" altLang="ru-RU" sz="3200" dirty="0" smtClean="0"/>
              <a:t> </a:t>
            </a:r>
            <a:r>
              <a:rPr lang="ru-RU" altLang="ru-RU" sz="2800" dirty="0" smtClean="0"/>
              <a:t>соответствовать </a:t>
            </a:r>
            <a:r>
              <a:rPr lang="ru-RU" altLang="ru-RU" sz="4000" b="1" dirty="0" smtClean="0"/>
              <a:t>потребностям заказчиков </a:t>
            </a:r>
            <a:r>
              <a:rPr lang="ru-RU" altLang="ru-RU" sz="2800" dirty="0" smtClean="0"/>
              <a:t>и индустрии </a:t>
            </a:r>
          </a:p>
        </p:txBody>
      </p:sp>
      <p:sp>
        <p:nvSpPr>
          <p:cNvPr id="2" name="TextBox 1"/>
          <p:cNvSpPr txBox="1"/>
          <p:nvPr/>
        </p:nvSpPr>
        <p:spPr>
          <a:xfrm>
            <a:off x="219076" y="815975"/>
            <a:ext cx="8696324" cy="5556359"/>
          </a:xfrm>
          <a:prstGeom prst="rect">
            <a:avLst/>
          </a:prstGeom>
          <a:solidFill>
            <a:schemeClr val="bg1"/>
          </a:solidFill>
        </p:spPr>
        <p:txBody>
          <a:bodyPr wrap="square" rtlCol="0">
            <a:noAutofit/>
          </a:bodyPr>
          <a:lstStyle/>
          <a:p>
            <a:pPr defTabSz="914400"/>
            <a:r>
              <a:rPr lang="ru-RU" sz="2800" dirty="0" smtClean="0">
                <a:solidFill>
                  <a:srgbClr val="00B2EF"/>
                </a:solidFill>
                <a:ea typeface="+mn-ea"/>
                <a:cs typeface="+mn-cs"/>
              </a:rPr>
              <a:t>Основные особенности </a:t>
            </a:r>
            <a:r>
              <a:rPr lang="en-US" sz="2800" dirty="0" smtClean="0">
                <a:solidFill>
                  <a:srgbClr val="00B2EF"/>
                </a:solidFill>
                <a:ea typeface="+mn-ea"/>
                <a:cs typeface="+mn-cs"/>
              </a:rPr>
              <a:t>OpenPOWER</a:t>
            </a:r>
            <a:endParaRPr lang="ru-RU" sz="2800" dirty="0" smtClean="0">
              <a:solidFill>
                <a:srgbClr val="00B2EF"/>
              </a:solidFill>
              <a:ea typeface="+mn-ea"/>
              <a:cs typeface="+mn-cs"/>
            </a:endParaRPr>
          </a:p>
          <a:p>
            <a:pPr marL="342900" indent="-342900" defTabSz="914400">
              <a:buFont typeface="Arial" panose="020B0604020202020204" pitchFamily="34" charset="0"/>
              <a:buChar char="•"/>
            </a:pPr>
            <a:r>
              <a:rPr lang="ru-RU" sz="2800" dirty="0" smtClean="0">
                <a:solidFill>
                  <a:srgbClr val="00B2EF"/>
                </a:solidFill>
                <a:ea typeface="+mn-ea"/>
                <a:cs typeface="+mn-cs"/>
              </a:rPr>
              <a:t>Это общественная организация, деятельность которой не регулируется кем бы то ни было. Ни коммерческими, ни государственными структурами</a:t>
            </a:r>
          </a:p>
          <a:p>
            <a:pPr marL="342900" indent="-342900" defTabSz="914400">
              <a:buFont typeface="Arial" panose="020B0604020202020204" pitchFamily="34" charset="0"/>
              <a:buChar char="•"/>
            </a:pPr>
            <a:r>
              <a:rPr lang="ru-RU" sz="2800" dirty="0" smtClean="0">
                <a:solidFill>
                  <a:srgbClr val="00B2EF"/>
                </a:solidFill>
                <a:ea typeface="+mn-ea"/>
                <a:cs typeface="+mn-cs"/>
              </a:rPr>
              <a:t>Идея близка к концепции ПО с открытым кодом, но в применении к аппаратуре</a:t>
            </a:r>
          </a:p>
          <a:p>
            <a:pPr marL="342900" indent="-342900" defTabSz="914400">
              <a:buFont typeface="Arial" panose="020B0604020202020204" pitchFamily="34" charset="0"/>
              <a:buChar char="•"/>
            </a:pPr>
            <a:r>
              <a:rPr lang="ru-RU" sz="2800" dirty="0" smtClean="0">
                <a:solidFill>
                  <a:srgbClr val="00B2EF"/>
                </a:solidFill>
                <a:ea typeface="+mn-ea"/>
                <a:cs typeface="+mn-cs"/>
              </a:rPr>
              <a:t>Отличие от мира СПО – участники консорциума кооперируются, а не конкурируют. </a:t>
            </a:r>
          </a:p>
          <a:p>
            <a:pPr marL="342900" indent="-342900" defTabSz="914400">
              <a:buFont typeface="Arial" panose="020B0604020202020204" pitchFamily="34" charset="0"/>
              <a:buChar char="•"/>
            </a:pPr>
            <a:r>
              <a:rPr lang="ru-RU" sz="2800" dirty="0" smtClean="0">
                <a:solidFill>
                  <a:srgbClr val="00B2EF"/>
                </a:solidFill>
                <a:ea typeface="+mn-ea"/>
                <a:cs typeface="+mn-cs"/>
              </a:rPr>
              <a:t>Каждый участник делает свою часть или создаёт свои изделия используя наработки остальных участников сообщества.</a:t>
            </a:r>
            <a:endParaRPr lang="en-US" sz="2800" dirty="0">
              <a:solidFill>
                <a:srgbClr val="00B2EF"/>
              </a:solidFill>
              <a:ea typeface="+mn-ea"/>
              <a:cs typeface="+mn-cs"/>
            </a:endParaRPr>
          </a:p>
        </p:txBody>
      </p:sp>
    </p:spTree>
    <p:extLst>
      <p:ext uri="{BB962C8B-B14F-4D97-AF65-F5344CB8AC3E}">
        <p14:creationId xmlns:p14="http://schemas.microsoft.com/office/powerpoint/2010/main" val="39003552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3438"/>
            <a:ext cx="9144000"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3438"/>
            <a:ext cx="20510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3"/>
          <p:cNvSpPr txBox="1">
            <a:spLocks noChangeArrowheads="1"/>
          </p:cNvSpPr>
          <p:nvPr/>
        </p:nvSpPr>
        <p:spPr bwMode="auto">
          <a:xfrm>
            <a:off x="182563" y="1504950"/>
            <a:ext cx="76755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b="1" dirty="0">
                <a:solidFill>
                  <a:srgbClr val="FFFFFF"/>
                </a:solidFill>
                <a:ea typeface="+mn-ea"/>
                <a:cs typeface="+mn-cs"/>
              </a:rPr>
              <a:t>Август 2013 г. </a:t>
            </a:r>
          </a:p>
          <a:p>
            <a:pPr defTabSz="914400"/>
            <a:r>
              <a:rPr lang="ru-RU" altLang="ru-RU" dirty="0">
                <a:solidFill>
                  <a:srgbClr val="FFFFFF"/>
                </a:solidFill>
                <a:ea typeface="+mn-ea"/>
                <a:cs typeface="+mn-cs"/>
              </a:rPr>
              <a:t>анонс </a:t>
            </a:r>
            <a:r>
              <a:rPr lang="en-US" altLang="ru-RU" dirty="0">
                <a:solidFill>
                  <a:srgbClr val="FFFFFF"/>
                </a:solidFill>
                <a:ea typeface="+mn-ea"/>
                <a:cs typeface="+mn-cs"/>
              </a:rPr>
              <a:t>OpenPOWER Foundation. </a:t>
            </a:r>
            <a:endParaRPr lang="ru-RU" altLang="ru-RU" dirty="0">
              <a:solidFill>
                <a:srgbClr val="FFFFFF"/>
              </a:solidFill>
              <a:ea typeface="+mn-ea"/>
              <a:cs typeface="+mn-cs"/>
            </a:endParaRPr>
          </a:p>
          <a:p>
            <a:pPr defTabSz="914400"/>
            <a:r>
              <a:rPr lang="en-US" altLang="ru-RU" dirty="0">
                <a:solidFill>
                  <a:srgbClr val="FFFFFF"/>
                </a:solidFill>
                <a:ea typeface="+mn-ea"/>
                <a:cs typeface="+mn-cs"/>
              </a:rPr>
              <a:t>5 </a:t>
            </a:r>
            <a:r>
              <a:rPr lang="ru-RU" altLang="ru-RU" dirty="0">
                <a:solidFill>
                  <a:srgbClr val="FFFFFF"/>
                </a:solidFill>
                <a:ea typeface="+mn-ea"/>
                <a:cs typeface="+mn-cs"/>
              </a:rPr>
              <a:t>компаний-членов </a:t>
            </a:r>
            <a:r>
              <a:rPr lang="ru-RU" altLang="ru-RU" dirty="0" smtClean="0">
                <a:solidFill>
                  <a:srgbClr val="FFFFFF"/>
                </a:solidFill>
                <a:ea typeface="+mn-ea"/>
                <a:cs typeface="+mn-cs"/>
              </a:rPr>
              <a:t/>
            </a:r>
            <a:br>
              <a:rPr lang="ru-RU" altLang="ru-RU" dirty="0" smtClean="0">
                <a:solidFill>
                  <a:srgbClr val="FFFFFF"/>
                </a:solidFill>
                <a:ea typeface="+mn-ea"/>
                <a:cs typeface="+mn-cs"/>
              </a:rPr>
            </a:br>
            <a:r>
              <a:rPr lang="ru-RU" altLang="ru-RU" dirty="0" smtClean="0">
                <a:solidFill>
                  <a:srgbClr val="FFFFFF"/>
                </a:solidFill>
                <a:ea typeface="+mn-ea"/>
                <a:cs typeface="+mn-cs"/>
              </a:rPr>
              <a:t>(</a:t>
            </a:r>
            <a:r>
              <a:rPr lang="en-US" altLang="ru-RU" dirty="0">
                <a:solidFill>
                  <a:srgbClr val="FFFFFF"/>
                </a:solidFill>
                <a:ea typeface="+mn-ea"/>
                <a:cs typeface="+mn-cs"/>
              </a:rPr>
              <a:t>Google, IBM, </a:t>
            </a:r>
            <a:r>
              <a:rPr lang="en-US" altLang="ru-RU" dirty="0" err="1" smtClean="0">
                <a:solidFill>
                  <a:srgbClr val="FFFFFF"/>
                </a:solidFill>
                <a:ea typeface="+mn-ea"/>
                <a:cs typeface="+mn-cs"/>
              </a:rPr>
              <a:t>Mellanox</a:t>
            </a:r>
            <a:r>
              <a:rPr lang="en-US" altLang="ru-RU" dirty="0" smtClean="0">
                <a:solidFill>
                  <a:srgbClr val="FFFFFF"/>
                </a:solidFill>
                <a:ea typeface="+mn-ea"/>
                <a:cs typeface="+mn-cs"/>
              </a:rPr>
              <a:t>, </a:t>
            </a:r>
            <a:r>
              <a:rPr lang="en-US" altLang="ru-RU" dirty="0">
                <a:solidFill>
                  <a:srgbClr val="FFFFFF"/>
                </a:solidFill>
                <a:ea typeface="+mn-ea"/>
                <a:cs typeface="+mn-cs"/>
              </a:rPr>
              <a:t>NVIDIA, </a:t>
            </a:r>
            <a:r>
              <a:rPr lang="en-US" altLang="ru-RU" dirty="0" err="1">
                <a:solidFill>
                  <a:srgbClr val="FFFFFF"/>
                </a:solidFill>
                <a:ea typeface="+mn-ea"/>
                <a:cs typeface="+mn-cs"/>
              </a:rPr>
              <a:t>Tyan</a:t>
            </a:r>
            <a:r>
              <a:rPr lang="ru-RU" altLang="ru-RU" dirty="0">
                <a:solidFill>
                  <a:srgbClr val="FFFFFF"/>
                </a:solidFill>
                <a:ea typeface="+mn-ea"/>
                <a:cs typeface="+mn-cs"/>
              </a:rPr>
              <a:t>)</a:t>
            </a:r>
          </a:p>
          <a:p>
            <a:pPr defTabSz="914400"/>
            <a:endParaRPr lang="ru-RU" altLang="ru-RU" b="1" dirty="0">
              <a:solidFill>
                <a:srgbClr val="FFFFFF"/>
              </a:solidFill>
              <a:ea typeface="+mn-ea"/>
              <a:cs typeface="+mn-cs"/>
            </a:endParaRPr>
          </a:p>
          <a:p>
            <a:pPr defTabSz="914400"/>
            <a:endParaRPr lang="ru-RU" altLang="ru-RU" b="1" dirty="0">
              <a:solidFill>
                <a:srgbClr val="FFFFFF"/>
              </a:solidFill>
              <a:ea typeface="+mn-ea"/>
              <a:cs typeface="+mn-cs"/>
            </a:endParaRPr>
          </a:p>
          <a:p>
            <a:pPr defTabSz="914400"/>
            <a:r>
              <a:rPr lang="ru-RU" altLang="ru-RU" b="1" dirty="0">
                <a:solidFill>
                  <a:srgbClr val="FFFFFF"/>
                </a:solidFill>
                <a:ea typeface="+mn-ea"/>
                <a:cs typeface="+mn-cs"/>
              </a:rPr>
              <a:t>Март 2015 г.</a:t>
            </a:r>
          </a:p>
          <a:p>
            <a:pPr defTabSz="914400"/>
            <a:r>
              <a:rPr lang="ru-RU" altLang="ru-RU" dirty="0">
                <a:solidFill>
                  <a:srgbClr val="FFFFFF"/>
                </a:solidFill>
                <a:ea typeface="+mn-ea"/>
                <a:cs typeface="+mn-cs"/>
              </a:rPr>
              <a:t>113 членов консорциума</a:t>
            </a:r>
          </a:p>
        </p:txBody>
      </p:sp>
      <p:sp>
        <p:nvSpPr>
          <p:cNvPr id="5125" name="TextBox 4"/>
          <p:cNvSpPr txBox="1">
            <a:spLocks noChangeArrowheads="1"/>
          </p:cNvSpPr>
          <p:nvPr/>
        </p:nvSpPr>
        <p:spPr bwMode="auto">
          <a:xfrm>
            <a:off x="2263775" y="5397500"/>
            <a:ext cx="568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основа-</a:t>
            </a:r>
          </a:p>
          <a:p>
            <a:pPr defTabSz="914400"/>
            <a:r>
              <a:rPr lang="ru-RU" altLang="ru-RU" sz="700">
                <a:solidFill>
                  <a:srgbClr val="FFFFFF"/>
                </a:solidFill>
                <a:ea typeface="+mn-ea"/>
                <a:cs typeface="+mn-cs"/>
              </a:rPr>
              <a:t>ние, 2013</a:t>
            </a:r>
          </a:p>
        </p:txBody>
      </p:sp>
      <p:sp>
        <p:nvSpPr>
          <p:cNvPr id="5126" name="TextBox 7"/>
          <p:cNvSpPr txBox="1">
            <a:spLocks noChangeArrowheads="1"/>
          </p:cNvSpPr>
          <p:nvPr/>
        </p:nvSpPr>
        <p:spPr bwMode="auto">
          <a:xfrm>
            <a:off x="2778125" y="5078413"/>
            <a:ext cx="569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Апрель </a:t>
            </a:r>
          </a:p>
        </p:txBody>
      </p:sp>
      <p:sp>
        <p:nvSpPr>
          <p:cNvPr id="5127" name="TextBox 8"/>
          <p:cNvSpPr txBox="1">
            <a:spLocks noChangeArrowheads="1"/>
          </p:cNvSpPr>
          <p:nvPr/>
        </p:nvSpPr>
        <p:spPr bwMode="auto">
          <a:xfrm>
            <a:off x="2789238" y="5494338"/>
            <a:ext cx="569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 </a:t>
            </a:r>
          </a:p>
        </p:txBody>
      </p:sp>
      <p:sp>
        <p:nvSpPr>
          <p:cNvPr id="5128" name="TextBox 9"/>
          <p:cNvSpPr txBox="1">
            <a:spLocks noChangeArrowheads="1"/>
          </p:cNvSpPr>
          <p:nvPr/>
        </p:nvSpPr>
        <p:spPr bwMode="auto">
          <a:xfrm>
            <a:off x="3348038" y="5270500"/>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члена </a:t>
            </a:r>
          </a:p>
        </p:txBody>
      </p:sp>
      <p:sp>
        <p:nvSpPr>
          <p:cNvPr id="5129" name="TextBox 10"/>
          <p:cNvSpPr txBox="1">
            <a:spLocks noChangeArrowheads="1"/>
          </p:cNvSpPr>
          <p:nvPr/>
        </p:nvSpPr>
        <p:spPr bwMode="auto">
          <a:xfrm>
            <a:off x="3852863" y="5164138"/>
            <a:ext cx="569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 </a:t>
            </a:r>
          </a:p>
        </p:txBody>
      </p:sp>
      <p:sp>
        <p:nvSpPr>
          <p:cNvPr id="5130" name="TextBox 11"/>
          <p:cNvSpPr txBox="1">
            <a:spLocks noChangeArrowheads="1"/>
          </p:cNvSpPr>
          <p:nvPr/>
        </p:nvSpPr>
        <p:spPr bwMode="auto">
          <a:xfrm>
            <a:off x="4348163" y="4884738"/>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члена </a:t>
            </a:r>
          </a:p>
        </p:txBody>
      </p:sp>
      <p:sp>
        <p:nvSpPr>
          <p:cNvPr id="5131" name="TextBox 12"/>
          <p:cNvSpPr txBox="1">
            <a:spLocks noChangeArrowheads="1"/>
          </p:cNvSpPr>
          <p:nvPr/>
        </p:nvSpPr>
        <p:spPr bwMode="auto">
          <a:xfrm>
            <a:off x="4845050" y="453707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 </a:t>
            </a:r>
          </a:p>
        </p:txBody>
      </p:sp>
      <p:sp>
        <p:nvSpPr>
          <p:cNvPr id="5132" name="TextBox 13"/>
          <p:cNvSpPr txBox="1">
            <a:spLocks noChangeArrowheads="1"/>
          </p:cNvSpPr>
          <p:nvPr/>
        </p:nvSpPr>
        <p:spPr bwMode="auto">
          <a:xfrm>
            <a:off x="5329238" y="448786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 </a:t>
            </a:r>
          </a:p>
        </p:txBody>
      </p:sp>
      <p:sp>
        <p:nvSpPr>
          <p:cNvPr id="5133" name="TextBox 14"/>
          <p:cNvSpPr txBox="1">
            <a:spLocks noChangeArrowheads="1"/>
          </p:cNvSpPr>
          <p:nvPr/>
        </p:nvSpPr>
        <p:spPr bwMode="auto">
          <a:xfrm>
            <a:off x="5856288" y="410527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 </a:t>
            </a:r>
          </a:p>
        </p:txBody>
      </p:sp>
      <p:sp>
        <p:nvSpPr>
          <p:cNvPr id="5134" name="TextBox 15"/>
          <p:cNvSpPr txBox="1">
            <a:spLocks noChangeArrowheads="1"/>
          </p:cNvSpPr>
          <p:nvPr/>
        </p:nvSpPr>
        <p:spPr bwMode="auto">
          <a:xfrm>
            <a:off x="6353175" y="3906838"/>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 </a:t>
            </a:r>
          </a:p>
        </p:txBody>
      </p:sp>
      <p:sp>
        <p:nvSpPr>
          <p:cNvPr id="5135" name="TextBox 16"/>
          <p:cNvSpPr txBox="1">
            <a:spLocks noChangeArrowheads="1"/>
          </p:cNvSpPr>
          <p:nvPr/>
        </p:nvSpPr>
        <p:spPr bwMode="auto">
          <a:xfrm>
            <a:off x="6884988" y="372586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члена </a:t>
            </a:r>
          </a:p>
        </p:txBody>
      </p:sp>
      <p:sp>
        <p:nvSpPr>
          <p:cNvPr id="5136" name="TextBox 17"/>
          <p:cNvSpPr txBox="1">
            <a:spLocks noChangeArrowheads="1"/>
          </p:cNvSpPr>
          <p:nvPr/>
        </p:nvSpPr>
        <p:spPr bwMode="auto">
          <a:xfrm>
            <a:off x="7397750" y="3430588"/>
            <a:ext cx="5699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члена </a:t>
            </a:r>
          </a:p>
        </p:txBody>
      </p:sp>
      <p:sp>
        <p:nvSpPr>
          <p:cNvPr id="5137" name="TextBox 18"/>
          <p:cNvSpPr txBox="1">
            <a:spLocks noChangeArrowheads="1"/>
          </p:cNvSpPr>
          <p:nvPr/>
        </p:nvSpPr>
        <p:spPr bwMode="auto">
          <a:xfrm>
            <a:off x="7858125" y="307657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членов</a:t>
            </a:r>
          </a:p>
        </p:txBody>
      </p:sp>
      <p:sp>
        <p:nvSpPr>
          <p:cNvPr id="5138" name="TextBox 20"/>
          <p:cNvSpPr txBox="1">
            <a:spLocks noChangeArrowheads="1"/>
          </p:cNvSpPr>
          <p:nvPr/>
        </p:nvSpPr>
        <p:spPr bwMode="auto">
          <a:xfrm>
            <a:off x="3359150" y="491331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Май</a:t>
            </a:r>
          </a:p>
        </p:txBody>
      </p:sp>
      <p:sp>
        <p:nvSpPr>
          <p:cNvPr id="5139" name="TextBox 21"/>
          <p:cNvSpPr txBox="1">
            <a:spLocks noChangeArrowheads="1"/>
          </p:cNvSpPr>
          <p:nvPr/>
        </p:nvSpPr>
        <p:spPr bwMode="auto">
          <a:xfrm>
            <a:off x="3852863" y="4835525"/>
            <a:ext cx="569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Июнь</a:t>
            </a:r>
          </a:p>
        </p:txBody>
      </p:sp>
      <p:sp>
        <p:nvSpPr>
          <p:cNvPr id="5140" name="TextBox 22"/>
          <p:cNvSpPr txBox="1">
            <a:spLocks noChangeArrowheads="1"/>
          </p:cNvSpPr>
          <p:nvPr/>
        </p:nvSpPr>
        <p:spPr bwMode="auto">
          <a:xfrm>
            <a:off x="4348163" y="455136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Июль</a:t>
            </a:r>
          </a:p>
        </p:txBody>
      </p:sp>
      <p:sp>
        <p:nvSpPr>
          <p:cNvPr id="5141" name="TextBox 23"/>
          <p:cNvSpPr txBox="1">
            <a:spLocks noChangeArrowheads="1"/>
          </p:cNvSpPr>
          <p:nvPr/>
        </p:nvSpPr>
        <p:spPr bwMode="auto">
          <a:xfrm>
            <a:off x="4830763" y="418147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Август</a:t>
            </a:r>
          </a:p>
        </p:txBody>
      </p:sp>
      <p:sp>
        <p:nvSpPr>
          <p:cNvPr id="5142" name="TextBox 24"/>
          <p:cNvSpPr txBox="1">
            <a:spLocks noChangeArrowheads="1"/>
          </p:cNvSpPr>
          <p:nvPr/>
        </p:nvSpPr>
        <p:spPr bwMode="auto">
          <a:xfrm>
            <a:off x="5289550" y="4087813"/>
            <a:ext cx="5857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Сентябрь</a:t>
            </a:r>
          </a:p>
        </p:txBody>
      </p:sp>
      <p:sp>
        <p:nvSpPr>
          <p:cNvPr id="5143" name="TextBox 25"/>
          <p:cNvSpPr txBox="1">
            <a:spLocks noChangeArrowheads="1"/>
          </p:cNvSpPr>
          <p:nvPr/>
        </p:nvSpPr>
        <p:spPr bwMode="auto">
          <a:xfrm>
            <a:off x="5845175" y="375126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Октябрь</a:t>
            </a:r>
          </a:p>
        </p:txBody>
      </p:sp>
      <p:sp>
        <p:nvSpPr>
          <p:cNvPr id="5144" name="TextBox 26"/>
          <p:cNvSpPr txBox="1">
            <a:spLocks noChangeArrowheads="1"/>
          </p:cNvSpPr>
          <p:nvPr/>
        </p:nvSpPr>
        <p:spPr bwMode="auto">
          <a:xfrm>
            <a:off x="6332538" y="354012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Ноябрь</a:t>
            </a:r>
          </a:p>
        </p:txBody>
      </p:sp>
      <p:sp>
        <p:nvSpPr>
          <p:cNvPr id="5145" name="TextBox 27"/>
          <p:cNvSpPr txBox="1">
            <a:spLocks noChangeArrowheads="1"/>
          </p:cNvSpPr>
          <p:nvPr/>
        </p:nvSpPr>
        <p:spPr bwMode="auto">
          <a:xfrm>
            <a:off x="6829425" y="3333750"/>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Декабрь</a:t>
            </a:r>
          </a:p>
        </p:txBody>
      </p:sp>
      <p:sp>
        <p:nvSpPr>
          <p:cNvPr id="5146" name="TextBox 28"/>
          <p:cNvSpPr txBox="1">
            <a:spLocks noChangeArrowheads="1"/>
          </p:cNvSpPr>
          <p:nvPr/>
        </p:nvSpPr>
        <p:spPr bwMode="auto">
          <a:xfrm>
            <a:off x="7354888" y="303371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Январь</a:t>
            </a:r>
          </a:p>
        </p:txBody>
      </p:sp>
      <p:sp>
        <p:nvSpPr>
          <p:cNvPr id="5147" name="TextBox 29"/>
          <p:cNvSpPr txBox="1">
            <a:spLocks noChangeArrowheads="1"/>
          </p:cNvSpPr>
          <p:nvPr/>
        </p:nvSpPr>
        <p:spPr bwMode="auto">
          <a:xfrm>
            <a:off x="7858125" y="2697163"/>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Февраль</a:t>
            </a:r>
          </a:p>
        </p:txBody>
      </p:sp>
      <p:sp>
        <p:nvSpPr>
          <p:cNvPr id="5148" name="TextBox 30"/>
          <p:cNvSpPr txBox="1">
            <a:spLocks noChangeArrowheads="1"/>
          </p:cNvSpPr>
          <p:nvPr/>
        </p:nvSpPr>
        <p:spPr bwMode="auto">
          <a:xfrm>
            <a:off x="8393113" y="2552700"/>
            <a:ext cx="568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a:r>
              <a:rPr lang="ru-RU" altLang="ru-RU" sz="700">
                <a:solidFill>
                  <a:srgbClr val="FFFFFF"/>
                </a:solidFill>
                <a:ea typeface="+mn-ea"/>
                <a:cs typeface="+mn-cs"/>
              </a:rPr>
              <a:t>Март</a:t>
            </a:r>
          </a:p>
          <a:p>
            <a:pPr defTabSz="914400"/>
            <a:r>
              <a:rPr lang="ru-RU" altLang="ru-RU" sz="700">
                <a:solidFill>
                  <a:srgbClr val="FFFFFF"/>
                </a:solidFill>
                <a:ea typeface="+mn-ea"/>
                <a:cs typeface="+mn-cs"/>
              </a:rPr>
              <a:t>2015 </a:t>
            </a:r>
          </a:p>
        </p:txBody>
      </p:sp>
    </p:spTree>
    <p:extLst>
      <p:ext uri="{BB962C8B-B14F-4D97-AF65-F5344CB8AC3E}">
        <p14:creationId xmlns:p14="http://schemas.microsoft.com/office/powerpoint/2010/main" val="393165217"/>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5725" y="109538"/>
            <a:ext cx="8686800" cy="733425"/>
          </a:xfrm>
        </p:spPr>
        <p:txBody>
          <a:bodyPr/>
          <a:lstStyle/>
          <a:p>
            <a:r>
              <a:rPr lang="ru-RU" altLang="en-US" b="1" smtClean="0"/>
              <a:t>Члены </a:t>
            </a:r>
            <a:r>
              <a:rPr lang="en-US" altLang="en-US" b="1" smtClean="0"/>
              <a:t>OpenPOWER</a:t>
            </a:r>
            <a:endParaRPr lang="ru-RU" altLang="en-US" b="1" smtClean="0"/>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5592763"/>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9" descr="http://www.ewdn.com/wp-content/uploads/2013/02/Screen-Shot-2013-02-05-at-10.18.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388" y="5043488"/>
            <a:ext cx="9096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50" descr="ASTR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475" y="2125663"/>
            <a:ext cx="9413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0" descr="chelsio-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063" y="4110038"/>
            <a:ext cx="838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46" descr="kaist_poste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1250" y="4316413"/>
            <a:ext cx="4953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6" descr="press_photo_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713" y="4284663"/>
            <a:ext cx="914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9" descr="Bluebee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63" y="3652838"/>
            <a:ext cx="685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3" descr="Numascale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7113" y="5554663"/>
            <a:ext cx="12954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 descr="samsung"/>
          <p:cNvPicPr>
            <a:picLocks noChangeAspect="1" noChangeArrowheads="1"/>
          </p:cNvPicPr>
          <p:nvPr/>
        </p:nvPicPr>
        <p:blipFill>
          <a:blip r:embed="rId10">
            <a:extLst>
              <a:ext uri="{28A0092B-C50C-407E-A947-70E740481C1C}">
                <a14:useLocalDpi xmlns:a14="http://schemas.microsoft.com/office/drawing/2010/main" val="0"/>
              </a:ext>
            </a:extLst>
          </a:blip>
          <a:srcRect t="12666" b="14334"/>
          <a:stretch>
            <a:fillRect/>
          </a:stretch>
        </p:blipFill>
        <p:spPr bwMode="auto">
          <a:xfrm>
            <a:off x="1033463" y="2849563"/>
            <a:ext cx="914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3" descr="Fwd  OpenPOWER Welcomes Bull   web update with Bull logo   right link to our site   diogo.tempero gmail.com   Gma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6463" y="4614863"/>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4" descr="zte_logo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1125" y="1738313"/>
            <a:ext cx="914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5" descr="SK-hynix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263" y="3195638"/>
            <a:ext cx="990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6" descr="altera"/>
          <p:cNvPicPr>
            <a:picLocks noChangeAspect="1" noChangeArrowheads="1"/>
          </p:cNvPicPr>
          <p:nvPr/>
        </p:nvPicPr>
        <p:blipFill>
          <a:blip r:embed="rId14">
            <a:extLst>
              <a:ext uri="{28A0092B-C50C-407E-A947-70E740481C1C}">
                <a14:useLocalDpi xmlns:a14="http://schemas.microsoft.com/office/drawing/2010/main" val="0"/>
              </a:ext>
            </a:extLst>
          </a:blip>
          <a:srcRect t="20274" r="3763" b="18213"/>
          <a:stretch>
            <a:fillRect/>
          </a:stretch>
        </p:blipFill>
        <p:spPr bwMode="auto">
          <a:xfrm>
            <a:off x="2938463" y="2532063"/>
            <a:ext cx="8524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7" descr="NVLogo"/>
          <p:cNvPicPr>
            <a:picLocks noChangeAspect="1" noChangeArrowheads="1"/>
          </p:cNvPicPr>
          <p:nvPr/>
        </p:nvPicPr>
        <p:blipFill>
          <a:blip r:embed="rId15" cstate="print">
            <a:extLst>
              <a:ext uri="{28A0092B-C50C-407E-A947-70E740481C1C}">
                <a14:useLocalDpi xmlns:a14="http://schemas.microsoft.com/office/drawing/2010/main" val="0"/>
              </a:ext>
            </a:extLst>
          </a:blip>
          <a:srcRect l="14204" t="1740" r="18182"/>
          <a:stretch>
            <a:fillRect/>
          </a:stretch>
        </p:blipFill>
        <p:spPr bwMode="auto">
          <a:xfrm>
            <a:off x="3852863" y="2544763"/>
            <a:ext cx="5667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8" descr="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53263" y="5319713"/>
            <a:ext cx="10668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9" descr="IIITB_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21600" y="3919538"/>
            <a:ext cx="609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0" descr="Rackspace logo_No 1 Mgd_colo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43188" y="554038"/>
            <a:ext cx="984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1" descr="CITLOGO"/>
          <p:cNvPicPr>
            <a:picLocks noChangeAspect="1" noChangeArrowheads="1"/>
          </p:cNvPicPr>
          <p:nvPr/>
        </p:nvPicPr>
        <p:blipFill>
          <a:blip r:embed="rId19">
            <a:extLst>
              <a:ext uri="{28A0092B-C50C-407E-A947-70E740481C1C}">
                <a14:useLocalDpi xmlns:a14="http://schemas.microsoft.com/office/drawing/2010/main" val="0"/>
              </a:ext>
            </a:extLst>
          </a:blip>
          <a:srcRect l="10120" t="8708" r="8630" b="5705"/>
          <a:stretch>
            <a:fillRect/>
          </a:stretch>
        </p:blipFill>
        <p:spPr bwMode="auto">
          <a:xfrm>
            <a:off x="8147050" y="3582988"/>
            <a:ext cx="5064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2" descr="SICSR_LOGO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4638" y="5656263"/>
            <a:ext cx="914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3" descr="Rice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00875" y="1214438"/>
            <a:ext cx="76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14" descr="emulex"/>
          <p:cNvPicPr>
            <a:picLocks noChangeAspect="1" noChangeArrowheads="1"/>
          </p:cNvPicPr>
          <p:nvPr/>
        </p:nvPicPr>
        <p:blipFill>
          <a:blip r:embed="rId22" cstate="print">
            <a:extLst>
              <a:ext uri="{28A0092B-C50C-407E-A947-70E740481C1C}">
                <a14:useLocalDpi xmlns:a14="http://schemas.microsoft.com/office/drawing/2010/main" val="0"/>
              </a:ext>
            </a:extLst>
          </a:blip>
          <a:srcRect t="18230" b="19792"/>
          <a:stretch>
            <a:fillRect/>
          </a:stretch>
        </p:blipFill>
        <p:spPr bwMode="auto">
          <a:xfrm>
            <a:off x="3014663" y="3576638"/>
            <a:ext cx="914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5" descr="Byosoft_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0000" y="15541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6" descr="verisilicon_300DPI"/>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3525" y="5570538"/>
            <a:ext cx="838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17" descr="Huaxun logo"/>
          <p:cNvPicPr>
            <a:picLocks noChangeAspect="1" noChangeArrowheads="1"/>
          </p:cNvPicPr>
          <p:nvPr/>
        </p:nvPicPr>
        <p:blipFill>
          <a:blip r:embed="rId25">
            <a:extLst>
              <a:ext uri="{28A0092B-C50C-407E-A947-70E740481C1C}">
                <a14:useLocalDpi xmlns:a14="http://schemas.microsoft.com/office/drawing/2010/main" val="0"/>
              </a:ext>
            </a:extLst>
          </a:blip>
          <a:srcRect l="16203" t="6607" r="18518" b="9610"/>
          <a:stretch>
            <a:fillRect/>
          </a:stretch>
        </p:blipFill>
        <p:spPr bwMode="auto">
          <a:xfrm>
            <a:off x="5491163" y="5367338"/>
            <a:ext cx="457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18" descr="zoom logo wo border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08688" y="3290888"/>
            <a:ext cx="1066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19" descr="Celestica-Logo"/>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43163" y="4529138"/>
            <a:ext cx="857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20" descr="ANd9GcSvAGqkydN97iZxh67SzO2eJBL6iA9DA32sEJT6H3Qqs83740ax"/>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22725" y="458788"/>
            <a:ext cx="44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21" descr="IITR_Logo"/>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89963" y="3906838"/>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22" descr="ICCS_NTUA"/>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697913" y="3170238"/>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23" descr="Algo-Font-Fix_with_Text-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52863" y="3195638"/>
            <a:ext cx="45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Shape 54"/>
          <p:cNvPicPr preferRelativeResize="0">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53063" y="1595438"/>
            <a:ext cx="914400"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78" name="Shape 63"/>
          <p:cNvPicPr preferRelativeResize="0">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83325" y="1185863"/>
            <a:ext cx="533400" cy="479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79" name="Shape 48"/>
          <p:cNvPicPr preferRelativeResize="0">
            <a:picLocks noChangeAspect="1" noChangeArrowheads="1"/>
          </p:cNvPicPr>
          <p:nvPr/>
        </p:nvPicPr>
        <p:blipFill>
          <a:blip r:embed="rId34" cstate="print">
            <a:extLst>
              <a:ext uri="{28A0092B-C50C-407E-A947-70E740481C1C}">
                <a14:useLocalDpi xmlns:a14="http://schemas.microsoft.com/office/drawing/2010/main" val="0"/>
              </a:ext>
            </a:extLst>
          </a:blip>
          <a:srcRect l="10419" t="-3017" r="11365"/>
          <a:stretch>
            <a:fillRect/>
          </a:stretch>
        </p:blipFill>
        <p:spPr bwMode="auto">
          <a:xfrm>
            <a:off x="3014663" y="2890838"/>
            <a:ext cx="609600" cy="495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80" name="Shape 73"/>
          <p:cNvPicPr preferRelativeResize="0">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63888" y="1827213"/>
            <a:ext cx="6858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81" name="Shape 43"/>
          <p:cNvSpPr>
            <a:spLocks/>
          </p:cNvSpPr>
          <p:nvPr/>
        </p:nvSpPr>
        <p:spPr bwMode="auto">
          <a:xfrm>
            <a:off x="119063" y="1595438"/>
            <a:ext cx="7086600" cy="4752975"/>
          </a:xfrm>
          <a:prstGeom prst="flowChartConnector">
            <a:avLst/>
          </a:prstGeom>
          <a:noFill/>
          <a:ln w="38100">
            <a:solidFill>
              <a:srgbClr val="FFFF00"/>
            </a:solidFill>
            <a:bevel/>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buFont typeface="Arial" panose="020B0604020202020204" pitchFamily="34" charset="0"/>
              <a:buNone/>
            </a:pPr>
            <a:endParaRPr lang="en-US" altLang="en-US" sz="1400">
              <a:solidFill>
                <a:srgbClr val="000000"/>
              </a:solidFill>
              <a:ea typeface="+mn-ea"/>
              <a:cs typeface="+mn-cs"/>
              <a:sym typeface="Arial" panose="020B0604020202020204" pitchFamily="34" charset="0"/>
            </a:endParaRPr>
          </a:p>
        </p:txBody>
      </p:sp>
      <p:sp>
        <p:nvSpPr>
          <p:cNvPr id="6182" name="Shape 42"/>
          <p:cNvSpPr>
            <a:spLocks/>
          </p:cNvSpPr>
          <p:nvPr/>
        </p:nvSpPr>
        <p:spPr bwMode="auto">
          <a:xfrm>
            <a:off x="1017588" y="4700588"/>
            <a:ext cx="1597025" cy="1241425"/>
          </a:xfrm>
          <a:prstGeom prst="flowChartConnector">
            <a:avLst/>
          </a:prstGeom>
          <a:noFill/>
          <a:ln w="19050">
            <a:solidFill>
              <a:srgbClr val="000000"/>
            </a:solidFill>
            <a:bevel/>
            <a:headEnd/>
            <a:tailEnd/>
          </a:ln>
          <a:extLst>
            <a:ext uri="{909E8E84-426E-40DD-AFC4-6F175D3DCCD1}">
              <a14:hiddenFill xmlns:a14="http://schemas.microsoft.com/office/drawing/2010/main">
                <a:solidFill>
                  <a:srgbClr val="FFFFFF"/>
                </a:solidFill>
              </a14:hiddenFill>
            </a:ext>
          </a:extLst>
        </p:spPr>
        <p:txBody>
          <a:bodyPr lIns="91425" tIns="91425" rIns="91425" bIns="91425"/>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buFont typeface="Arial" panose="020B0604020202020204" pitchFamily="34" charset="0"/>
              <a:buNone/>
            </a:pPr>
            <a:endParaRPr lang="en-US" altLang="en-US" sz="1400">
              <a:solidFill>
                <a:srgbClr val="000000"/>
              </a:solidFill>
              <a:ea typeface="+mn-ea"/>
              <a:cs typeface="+mn-cs"/>
              <a:sym typeface="Arial" panose="020B0604020202020204" pitchFamily="34" charset="0"/>
            </a:endParaRPr>
          </a:p>
        </p:txBody>
      </p:sp>
      <p:sp>
        <p:nvSpPr>
          <p:cNvPr id="6183" name="Shape 43"/>
          <p:cNvSpPr>
            <a:spLocks/>
          </p:cNvSpPr>
          <p:nvPr/>
        </p:nvSpPr>
        <p:spPr bwMode="auto">
          <a:xfrm>
            <a:off x="42863" y="223838"/>
            <a:ext cx="9144000" cy="6572250"/>
          </a:xfrm>
          <a:prstGeom prst="flowChartConnector">
            <a:avLst/>
          </a:prstGeom>
          <a:noFill/>
          <a:ln w="38100">
            <a:solidFill>
              <a:srgbClr val="00B0F0"/>
            </a:solidFill>
            <a:bevel/>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buFont typeface="Arial" panose="020B0604020202020204" pitchFamily="34" charset="0"/>
              <a:buNone/>
            </a:pPr>
            <a:endParaRPr lang="en-US" altLang="en-US" sz="1400">
              <a:solidFill>
                <a:srgbClr val="000000"/>
              </a:solidFill>
              <a:ea typeface="+mn-ea"/>
              <a:cs typeface="+mn-cs"/>
              <a:sym typeface="Arial" panose="020B0604020202020204" pitchFamily="34" charset="0"/>
            </a:endParaRPr>
          </a:p>
        </p:txBody>
      </p:sp>
      <p:sp>
        <p:nvSpPr>
          <p:cNvPr id="6184" name="Shape 44"/>
          <p:cNvSpPr>
            <a:spLocks/>
          </p:cNvSpPr>
          <p:nvPr/>
        </p:nvSpPr>
        <p:spPr bwMode="auto">
          <a:xfrm>
            <a:off x="223838" y="2185988"/>
            <a:ext cx="5743575" cy="4038600"/>
          </a:xfrm>
          <a:prstGeom prst="flowChartConnector">
            <a:avLst/>
          </a:prstGeom>
          <a:noFill/>
          <a:ln w="38100">
            <a:solidFill>
              <a:srgbClr val="F19027"/>
            </a:solidFill>
            <a:bevel/>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buFont typeface="Arial" panose="020B0604020202020204" pitchFamily="34" charset="0"/>
              <a:buNone/>
            </a:pPr>
            <a:endParaRPr lang="en-US" altLang="en-US" sz="1400">
              <a:solidFill>
                <a:srgbClr val="00B2EF"/>
              </a:solidFill>
              <a:ea typeface="+mn-ea"/>
              <a:cs typeface="+mn-cs"/>
              <a:sym typeface="Arial" panose="020B0604020202020204" pitchFamily="34" charset="0"/>
            </a:endParaRPr>
          </a:p>
        </p:txBody>
      </p:sp>
      <p:sp>
        <p:nvSpPr>
          <p:cNvPr id="6185" name="Shape 45"/>
          <p:cNvSpPr>
            <a:spLocks/>
          </p:cNvSpPr>
          <p:nvPr/>
        </p:nvSpPr>
        <p:spPr bwMode="auto">
          <a:xfrm>
            <a:off x="881063" y="3675063"/>
            <a:ext cx="2686050" cy="2381250"/>
          </a:xfrm>
          <a:prstGeom prst="flowChartConnector">
            <a:avLst/>
          </a:prstGeom>
          <a:noFill/>
          <a:ln w="38100">
            <a:solidFill>
              <a:srgbClr val="FF0000"/>
            </a:solidFill>
            <a:bevel/>
            <a:headEnd/>
            <a:tailEnd/>
          </a:ln>
          <a:extLst>
            <a:ext uri="{909E8E84-426E-40DD-AFC4-6F175D3DCCD1}">
              <a14:hiddenFill xmlns:a14="http://schemas.microsoft.com/office/drawing/2010/main">
                <a:solidFill>
                  <a:srgbClr val="FFFFFF"/>
                </a:solidFill>
              </a14:hiddenFill>
            </a:ext>
          </a:extLst>
        </p:spPr>
        <p:txBody>
          <a:bodyPr lIns="91425" tIns="91425" rIns="91425" bIns="91425"/>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endParaRPr lang="en-US" altLang="en-US" sz="2000" b="1" u="sng">
              <a:solidFill>
                <a:srgbClr val="FFFFFF"/>
              </a:solidFill>
              <a:ea typeface="+mn-ea"/>
              <a:cs typeface="+mn-cs"/>
              <a:sym typeface="Arial" panose="020B0604020202020204" pitchFamily="34" charset="0"/>
            </a:endParaRPr>
          </a:p>
        </p:txBody>
      </p:sp>
      <p:pic>
        <p:nvPicPr>
          <p:cNvPr id="6186" name="Shape 57"/>
          <p:cNvPicPr preferRelativeResize="0">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929063" y="3652838"/>
            <a:ext cx="685800"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87" name="Shape 67"/>
          <p:cNvPicPr preferRelativeResize="0">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47863" y="5253038"/>
            <a:ext cx="59690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88" name="Shape 68"/>
          <p:cNvPicPr preferRelativeResize="0">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93825" y="3960813"/>
            <a:ext cx="595313"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89" name="Picture 1" descr="ea60_010_030_dwin_1_.bmp"/>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95463" y="3303588"/>
            <a:ext cx="8667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0" name="Shape 72"/>
          <p:cNvSpPr>
            <a:spLocks noChangeArrowheads="1"/>
          </p:cNvSpPr>
          <p:nvPr/>
        </p:nvSpPr>
        <p:spPr bwMode="auto">
          <a:xfrm>
            <a:off x="3014663" y="179388"/>
            <a:ext cx="2824162" cy="1968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r>
              <a:rPr lang="en-US" altLang="en-US" sz="1200" b="1">
                <a:solidFill>
                  <a:srgbClr val="000000"/>
                </a:solidFill>
                <a:latin typeface="Century Gothic" panose="020B0502020202020204" pitchFamily="34" charset="0"/>
                <a:ea typeface="+mn-ea"/>
                <a:cs typeface="+mn-cs"/>
                <a:sym typeface="Arial" panose="020B0604020202020204" pitchFamily="34" charset="0"/>
              </a:rPr>
              <a:t>Implementation / HPC / Research</a:t>
            </a:r>
            <a:endParaRPr lang="en-US" altLang="en-US" sz="1200">
              <a:solidFill>
                <a:srgbClr val="000000"/>
              </a:solidFill>
              <a:latin typeface="Century Gothic" panose="020B0502020202020204" pitchFamily="34" charset="0"/>
              <a:ea typeface="+mn-ea"/>
              <a:cs typeface="+mn-cs"/>
              <a:sym typeface="Arial" panose="020B0604020202020204" pitchFamily="34" charset="0"/>
            </a:endParaRPr>
          </a:p>
        </p:txBody>
      </p:sp>
      <p:pic>
        <p:nvPicPr>
          <p:cNvPr id="6191" name="Picture 39" descr="rtds_logo"/>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91113" y="2420938"/>
            <a:ext cx="685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2" name="Picture 41" descr="Nallatech-logo-with-ISI-text"/>
          <p:cNvPicPr>
            <a:picLocks noChangeAspect="1" noChangeArrowheads="1"/>
          </p:cNvPicPr>
          <p:nvPr/>
        </p:nvPicPr>
        <p:blipFill>
          <a:blip r:embed="rId40">
            <a:extLst>
              <a:ext uri="{28A0092B-C50C-407E-A947-70E740481C1C}">
                <a14:useLocalDpi xmlns:a14="http://schemas.microsoft.com/office/drawing/2010/main" val="0"/>
              </a:ext>
            </a:extLst>
          </a:blip>
          <a:srcRect l="-9027" t="6087"/>
          <a:stretch>
            <a:fillRect/>
          </a:stretch>
        </p:blipFill>
        <p:spPr bwMode="auto">
          <a:xfrm>
            <a:off x="4386263" y="3424238"/>
            <a:ext cx="12954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3" name="Picture 42" descr="Redis Labs"/>
          <p:cNvPicPr>
            <a:picLocks noChangeAspect="1" noChangeArrowheads="1"/>
          </p:cNvPicPr>
          <p:nvPr/>
        </p:nvPicPr>
        <p:blipFill>
          <a:blip r:embed="rId41">
            <a:extLst>
              <a:ext uri="{28A0092B-C50C-407E-A947-70E740481C1C}">
                <a14:useLocalDpi xmlns:a14="http://schemas.microsoft.com/office/drawing/2010/main" val="0"/>
              </a:ext>
            </a:extLst>
          </a:blip>
          <a:srcRect r="27777"/>
          <a:stretch>
            <a:fillRect/>
          </a:stretch>
        </p:blipFill>
        <p:spPr bwMode="auto">
          <a:xfrm>
            <a:off x="2024063" y="1335088"/>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4" name="Picture 44" descr="Logo"/>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919663" y="3805238"/>
            <a:ext cx="914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 name="Picture 45" descr="PMC"/>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252663" y="2954338"/>
            <a:ext cx="609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47" descr="QLogic_Logo-%281%2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1625" y="4186238"/>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7" name="Picture 48" descr="maxeler-technologies-squarelogo-139347087339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538663" y="5078413"/>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49" descr="unisource"/>
          <p:cNvPicPr>
            <a:picLocks noChangeAspect="1" noChangeArrowheads="1"/>
          </p:cNvPicPr>
          <p:nvPr/>
        </p:nvPicPr>
        <p:blipFill>
          <a:blip r:embed="rId46">
            <a:extLst>
              <a:ext uri="{28A0092B-C50C-407E-A947-70E740481C1C}">
                <a14:useLocalDpi xmlns:a14="http://schemas.microsoft.com/office/drawing/2010/main" val="0"/>
              </a:ext>
            </a:extLst>
          </a:blip>
          <a:srcRect l="-972" t="9346"/>
          <a:stretch>
            <a:fillRect/>
          </a:stretch>
        </p:blipFill>
        <p:spPr bwMode="auto">
          <a:xfrm>
            <a:off x="5673725" y="3074988"/>
            <a:ext cx="10779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9" name="Picture 50" descr="220px-Sandia_National_Laboratories_logo"/>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294438" y="779463"/>
            <a:ext cx="8826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0" name="Picture 51" descr="logo"/>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28850" y="1824038"/>
            <a:ext cx="762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1" name="Picture 52" descr="Tshinghua-Color-copy"/>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819775" y="5973763"/>
            <a:ext cx="1035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2" name="Picture 53" descr="University_of_Arkansas_-_Fayetteville_logo"/>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205663" y="4865688"/>
            <a:ext cx="533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3" name="Picture 54" descr="LLNL-logo"/>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779963" y="490538"/>
            <a:ext cx="12954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4" name="Picture 55" descr="2000px-J%C3%BClich_fz_logo"/>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485063" y="1716088"/>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5" name="Picture 56" descr="synapse_site_logo"/>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100138" y="5208588"/>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6" name="Picture 57" descr="Suzhou PowerCore_Logo"/>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231900" y="4906963"/>
            <a:ext cx="9144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58" descr="tyan-logo-326x9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74875" y="3967163"/>
            <a:ext cx="76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8" name="Picture 61" descr="Micron logo_new blue_cmyk"/>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551363" y="4424363"/>
            <a:ext cx="914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9" name="Picture 62" descr="google_logo"/>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462463" y="1290638"/>
            <a:ext cx="91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0" name="Picture 63" descr="创和LOGO"/>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116138" y="4259263"/>
            <a:ext cx="10668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1" name="Picture 64" descr="Inspur logo"/>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534025" y="2776538"/>
            <a:ext cx="1143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2" name="Picture 65" descr="canonical"/>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243263" y="1214438"/>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3" name="Picture 66" descr="exablaz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490663" y="2586038"/>
            <a:ext cx="13716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4" name="Picture 67" descr="Inphi logo_CMYK"/>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4919663" y="4795838"/>
            <a:ext cx="76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5" name="Picture 68" descr="Interface_Masters_Logo"/>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4614863" y="4110038"/>
            <a:ext cx="91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6" name="Picture 70" descr="Xilinx-logo"/>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4462463" y="3043238"/>
            <a:ext cx="9144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7" name="Picture 71" descr="UIUC_logo_small"/>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6983413" y="1703388"/>
            <a:ext cx="293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8" name="Picture 72" descr="logo-up-4colo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7720013" y="3205163"/>
            <a:ext cx="457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9" name="Picture 73" descr="memblaze"/>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548063" y="5100638"/>
            <a:ext cx="990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0" name="Picture 74" descr="iit_logo"/>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8208963" y="4319588"/>
            <a:ext cx="457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1" name="Picture 75" descr="avnet"/>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724400" y="2097088"/>
            <a:ext cx="914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2" name="Picture 76" descr="CINECALOGO200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8239125" y="3087688"/>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3" name="Picture 77" descr="sjtu_logo"/>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7831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4" name="Picture 78" descr="Rechenzentrum Garchin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7643813" y="2738438"/>
            <a:ext cx="533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5" name="Picture 79" descr="590px-HGST_CompanyLogo"/>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005138" y="5830888"/>
            <a:ext cx="838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6" name="Picture 80" descr="uo_stacked_facebook_large"/>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8534400" y="2532063"/>
            <a:ext cx="4397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7" name="Picture 81" descr="ORNL_1"/>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5337175" y="801688"/>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8" name="Shape 43"/>
          <p:cNvSpPr>
            <a:spLocks/>
          </p:cNvSpPr>
          <p:nvPr/>
        </p:nvSpPr>
        <p:spPr bwMode="auto">
          <a:xfrm>
            <a:off x="42863" y="976313"/>
            <a:ext cx="7620000" cy="5486400"/>
          </a:xfrm>
          <a:prstGeom prst="flowChartConnector">
            <a:avLst/>
          </a:prstGeom>
          <a:noFill/>
          <a:ln w="38100">
            <a:solidFill>
              <a:srgbClr val="00B050"/>
            </a:solidFill>
            <a:bevel/>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buFont typeface="Arial" panose="020B0604020202020204" pitchFamily="34" charset="0"/>
              <a:buNone/>
            </a:pPr>
            <a:endParaRPr lang="en-US" altLang="en-US" sz="1400">
              <a:solidFill>
                <a:srgbClr val="000000"/>
              </a:solidFill>
              <a:ea typeface="+mn-ea"/>
              <a:cs typeface="+mn-cs"/>
              <a:sym typeface="Arial" panose="020B0604020202020204" pitchFamily="34" charset="0"/>
            </a:endParaRPr>
          </a:p>
        </p:txBody>
      </p:sp>
      <p:sp>
        <p:nvSpPr>
          <p:cNvPr id="6229" name="Shape 72"/>
          <p:cNvSpPr>
            <a:spLocks noChangeArrowheads="1"/>
          </p:cNvSpPr>
          <p:nvPr/>
        </p:nvSpPr>
        <p:spPr bwMode="auto">
          <a:xfrm>
            <a:off x="2652713" y="985838"/>
            <a:ext cx="990600" cy="1873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r>
              <a:rPr lang="en-US" altLang="en-US" sz="1200" b="1">
                <a:solidFill>
                  <a:srgbClr val="000000"/>
                </a:solidFill>
                <a:latin typeface="Century Gothic" panose="020B0502020202020204" pitchFamily="34" charset="0"/>
                <a:ea typeface="+mn-ea"/>
                <a:cs typeface="+mn-cs"/>
                <a:sym typeface="Arial" panose="020B0604020202020204" pitchFamily="34" charset="0"/>
              </a:rPr>
              <a:t>Software</a:t>
            </a:r>
            <a:endParaRPr lang="en-US" altLang="en-US" sz="1200">
              <a:solidFill>
                <a:srgbClr val="000000"/>
              </a:solidFill>
              <a:latin typeface="Century Gothic" panose="020B0502020202020204" pitchFamily="34" charset="0"/>
              <a:ea typeface="+mn-ea"/>
              <a:cs typeface="+mn-cs"/>
              <a:sym typeface="Arial" panose="020B0604020202020204" pitchFamily="34" charset="0"/>
            </a:endParaRPr>
          </a:p>
        </p:txBody>
      </p:sp>
      <p:sp>
        <p:nvSpPr>
          <p:cNvPr id="6230" name="Shape 72"/>
          <p:cNvSpPr>
            <a:spLocks noChangeArrowheads="1"/>
          </p:cNvSpPr>
          <p:nvPr/>
        </p:nvSpPr>
        <p:spPr bwMode="auto">
          <a:xfrm>
            <a:off x="2386013" y="1595438"/>
            <a:ext cx="1803400" cy="187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r>
              <a:rPr lang="en-US" altLang="en-US" sz="1200" b="1">
                <a:solidFill>
                  <a:srgbClr val="000000"/>
                </a:solidFill>
                <a:latin typeface="Century Gothic" panose="020B0502020202020204" pitchFamily="34" charset="0"/>
                <a:ea typeface="+mn-ea"/>
                <a:cs typeface="+mn-cs"/>
                <a:sym typeface="Arial" panose="020B0604020202020204" pitchFamily="34" charset="0"/>
              </a:rPr>
              <a:t>System / Integration</a:t>
            </a:r>
            <a:endParaRPr lang="en-US" altLang="en-US" sz="1200">
              <a:solidFill>
                <a:srgbClr val="000000"/>
              </a:solidFill>
              <a:latin typeface="Century Gothic" panose="020B0502020202020204" pitchFamily="34" charset="0"/>
              <a:ea typeface="+mn-ea"/>
              <a:cs typeface="+mn-cs"/>
              <a:sym typeface="Arial" panose="020B0604020202020204" pitchFamily="34" charset="0"/>
            </a:endParaRPr>
          </a:p>
        </p:txBody>
      </p:sp>
      <p:sp>
        <p:nvSpPr>
          <p:cNvPr id="6231" name="Shape 66"/>
          <p:cNvSpPr>
            <a:spLocks noChangeArrowheads="1"/>
          </p:cNvSpPr>
          <p:nvPr/>
        </p:nvSpPr>
        <p:spPr bwMode="auto">
          <a:xfrm>
            <a:off x="2109788" y="2185988"/>
            <a:ext cx="2438400" cy="196850"/>
          </a:xfrm>
          <a:prstGeom prst="rect">
            <a:avLst/>
          </a:prstGeom>
          <a:solidFill>
            <a:srgbClr val="DD731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r>
              <a:rPr lang="en-US" altLang="en-US" sz="1200" b="1">
                <a:solidFill>
                  <a:srgbClr val="000000"/>
                </a:solidFill>
                <a:latin typeface="Century Gothic" panose="020B0502020202020204" pitchFamily="34" charset="0"/>
                <a:ea typeface="+mn-ea"/>
                <a:cs typeface="+mn-cs"/>
                <a:sym typeface="Arial" panose="020B0604020202020204" pitchFamily="34" charset="0"/>
              </a:rPr>
              <a:t>I/O / Storage / Acceleration</a:t>
            </a:r>
            <a:endParaRPr lang="en-US" altLang="en-US" sz="1200">
              <a:solidFill>
                <a:srgbClr val="000000"/>
              </a:solidFill>
              <a:latin typeface="Century Gothic" panose="020B0502020202020204" pitchFamily="34" charset="0"/>
              <a:ea typeface="+mn-ea"/>
              <a:cs typeface="+mn-cs"/>
              <a:sym typeface="Arial" panose="020B0604020202020204" pitchFamily="34" charset="0"/>
            </a:endParaRPr>
          </a:p>
        </p:txBody>
      </p:sp>
      <p:sp>
        <p:nvSpPr>
          <p:cNvPr id="6232" name="Shape 65"/>
          <p:cNvSpPr>
            <a:spLocks noChangeArrowheads="1"/>
          </p:cNvSpPr>
          <p:nvPr/>
        </p:nvSpPr>
        <p:spPr bwMode="auto">
          <a:xfrm>
            <a:off x="1528763" y="3652838"/>
            <a:ext cx="1508125" cy="18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r>
              <a:rPr lang="en-US" altLang="en-US" sz="1200" b="1">
                <a:solidFill>
                  <a:srgbClr val="000000"/>
                </a:solidFill>
                <a:latin typeface="Century Gothic" panose="020B0502020202020204" pitchFamily="34" charset="0"/>
                <a:ea typeface="+mn-ea"/>
                <a:cs typeface="+mn-cs"/>
                <a:sym typeface="Arial" panose="020B0604020202020204" pitchFamily="34" charset="0"/>
              </a:rPr>
              <a:t>Boards / Systems</a:t>
            </a:r>
            <a:endParaRPr lang="en-US" altLang="en-US" sz="1200">
              <a:solidFill>
                <a:srgbClr val="000000"/>
              </a:solidFill>
              <a:latin typeface="Century Gothic" panose="020B0502020202020204" pitchFamily="34" charset="0"/>
              <a:ea typeface="+mn-ea"/>
              <a:cs typeface="+mn-cs"/>
              <a:sym typeface="Arial" panose="020B0604020202020204" pitchFamily="34" charset="0"/>
            </a:endParaRPr>
          </a:p>
        </p:txBody>
      </p:sp>
      <p:sp>
        <p:nvSpPr>
          <p:cNvPr id="6233" name="Shape 70"/>
          <p:cNvSpPr>
            <a:spLocks noChangeArrowheads="1"/>
          </p:cNvSpPr>
          <p:nvPr/>
        </p:nvSpPr>
        <p:spPr bwMode="auto">
          <a:xfrm>
            <a:off x="1111250" y="4643438"/>
            <a:ext cx="1084263" cy="200025"/>
          </a:xfrm>
          <a:prstGeom prst="rect">
            <a:avLst/>
          </a:prstGeom>
          <a:solidFill>
            <a:srgbClr val="0099FF"/>
          </a:solidFill>
          <a:ln>
            <a:noFill/>
          </a:ln>
          <a:extLst>
            <a:ext uri="{91240B29-F687-4F45-9708-019B960494DF}">
              <a14:hiddenLine xmlns:a14="http://schemas.microsoft.com/office/drawing/2010/main" w="9525">
                <a:solidFill>
                  <a:srgbClr val="000000"/>
                </a:solidFill>
                <a:bevel/>
                <a:headEnd/>
                <a:tailEnd/>
              </a14:hiddenLine>
            </a:ext>
          </a:extLst>
        </p:spPr>
        <p:txBody>
          <a:bodyPr lIns="91425" tIns="91425" rIns="91425" bIns="91425" anchor="ctr"/>
          <a:lstStyle>
            <a:lvl1pPr defTabSz="407988">
              <a:defRPr sz="2200">
                <a:solidFill>
                  <a:schemeClr val="hlink"/>
                </a:solidFill>
                <a:latin typeface="Arial" panose="020B0604020202020204" pitchFamily="34" charset="0"/>
              </a:defRPr>
            </a:lvl1pPr>
            <a:lvl2pPr marL="742950" indent="-285750" defTabSz="407988">
              <a:defRPr sz="2200">
                <a:solidFill>
                  <a:schemeClr val="hlink"/>
                </a:solidFill>
                <a:latin typeface="Arial" panose="020B0604020202020204" pitchFamily="34" charset="0"/>
              </a:defRPr>
            </a:lvl2pPr>
            <a:lvl3pPr marL="1143000" indent="-228600" defTabSz="407988">
              <a:defRPr sz="2200">
                <a:solidFill>
                  <a:schemeClr val="hlink"/>
                </a:solidFill>
                <a:latin typeface="Arial" panose="020B0604020202020204" pitchFamily="34" charset="0"/>
              </a:defRPr>
            </a:lvl3pPr>
            <a:lvl4pPr marL="1600200" indent="-228600" defTabSz="407988">
              <a:defRPr sz="2200">
                <a:solidFill>
                  <a:schemeClr val="hlink"/>
                </a:solidFill>
                <a:latin typeface="Arial" panose="020B0604020202020204" pitchFamily="34" charset="0"/>
              </a:defRPr>
            </a:lvl4pPr>
            <a:lvl5pPr marL="2057400" indent="-228600" defTabSz="407988">
              <a:defRPr sz="2200">
                <a:solidFill>
                  <a:schemeClr val="hlink"/>
                </a:solidFill>
                <a:latin typeface="Arial" panose="020B0604020202020204" pitchFamily="34" charset="0"/>
              </a:defRPr>
            </a:lvl5pPr>
            <a:lvl6pPr marL="2514600" indent="-228600" defTabSz="407988"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407988"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407988"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407988" eaLnBrk="0" fontAlgn="base" hangingPunct="0">
              <a:spcBef>
                <a:spcPct val="0"/>
              </a:spcBef>
              <a:spcAft>
                <a:spcPct val="0"/>
              </a:spcAft>
              <a:defRPr sz="2200">
                <a:solidFill>
                  <a:schemeClr val="hlink"/>
                </a:solidFill>
                <a:latin typeface="Arial" panose="020B0604020202020204" pitchFamily="34" charset="0"/>
              </a:defRPr>
            </a:lvl9pPr>
          </a:lstStyle>
          <a:p>
            <a:pPr algn="ctr">
              <a:buFont typeface="Arial" panose="020B0604020202020204" pitchFamily="34" charset="0"/>
              <a:buNone/>
            </a:pPr>
            <a:r>
              <a:rPr lang="en-US" altLang="en-US" sz="1200" b="1">
                <a:solidFill>
                  <a:srgbClr val="FFFFFF"/>
                </a:solidFill>
                <a:latin typeface="Century Gothic" panose="020B0502020202020204" pitchFamily="34" charset="0"/>
                <a:ea typeface="+mn-ea"/>
                <a:cs typeface="+mn-cs"/>
                <a:sym typeface="Arial" panose="020B0604020202020204" pitchFamily="34" charset="0"/>
              </a:rPr>
              <a:t>Chip / SOC</a:t>
            </a:r>
            <a:endParaRPr lang="en-US" altLang="en-US" sz="1200">
              <a:solidFill>
                <a:srgbClr val="00B2EF"/>
              </a:solidFill>
              <a:latin typeface="Century Gothic" panose="020B0502020202020204" pitchFamily="34" charset="0"/>
              <a:ea typeface="+mn-ea"/>
              <a:cs typeface="+mn-cs"/>
              <a:sym typeface="Arial" panose="020B0604020202020204" pitchFamily="34" charset="0"/>
            </a:endParaRPr>
          </a:p>
        </p:txBody>
      </p:sp>
      <p:pic>
        <p:nvPicPr>
          <p:cNvPr id="6234" name="Picture 88" descr="OCF"/>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1557338" y="2065338"/>
            <a:ext cx="45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5" name="Picture 89" descr="GISfederal_logo"/>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6057900" y="1938338"/>
            <a:ext cx="990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6" name="Picture 90" descr="datadirect-networks-ddn"/>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624263" y="4760913"/>
            <a:ext cx="990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7" name="Picture 91" descr="sanmarco"/>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7199313" y="322738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8" name="Picture 248" descr="http://i1.wp.com/stuffled.com/wp-content/uploads/2014/07/Inventec-Logo-EPS-vector-image.png?resize=1020%2C680"/>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635250" y="4910138"/>
            <a:ext cx="8223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9" name="Picture 254" descr="was1"/>
          <p:cNvPicPr>
            <a:picLocks noChangeAspect="1" noChangeArrowheads="1"/>
          </p:cNvPicPr>
          <p:nvPr/>
        </p:nvPicPr>
        <p:blipFill>
          <a:blip r:embed="rId81">
            <a:extLst>
              <a:ext uri="{28A0092B-C50C-407E-A947-70E740481C1C}">
                <a14:useLocalDpi xmlns:a14="http://schemas.microsoft.com/office/drawing/2010/main" val="0"/>
              </a:ext>
            </a:extLst>
          </a:blip>
          <a:srcRect l="26611" r="26723"/>
          <a:stretch>
            <a:fillRect/>
          </a:stretch>
        </p:blipFill>
        <p:spPr bwMode="auto">
          <a:xfrm>
            <a:off x="7358063" y="2135188"/>
            <a:ext cx="45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0" name="Picture 98" descr="One Stop Systems"/>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6256338" y="4144963"/>
            <a:ext cx="733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1" name="Picture 105" descr="freebsd-logo"/>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846888" y="2516188"/>
            <a:ext cx="52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2" name="Picture 102" descr="Cirrascale"/>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124575" y="3595688"/>
            <a:ext cx="10572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3" name="Picture 4"/>
          <p:cNvPicPr>
            <a:picLocks noChangeAspect="1"/>
          </p:cNvPicPr>
          <p:nvPr/>
        </p:nvPicPr>
        <p:blipFill>
          <a:blip r:embed="rId85">
            <a:extLst>
              <a:ext uri="{28A0092B-C50C-407E-A947-70E740481C1C}">
                <a14:useLocalDpi xmlns:a14="http://schemas.microsoft.com/office/drawing/2010/main" val="0"/>
              </a:ext>
            </a:extLst>
          </a:blip>
          <a:srcRect/>
          <a:stretch>
            <a:fillRect/>
          </a:stretch>
        </p:blipFill>
        <p:spPr bwMode="auto">
          <a:xfrm>
            <a:off x="5903913" y="2328863"/>
            <a:ext cx="558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4" name="Picture 4"/>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7134225" y="3811588"/>
            <a:ext cx="4984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5" name="Picture 4"/>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6791325" y="788988"/>
            <a:ext cx="5000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 name="Picture 4"/>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4538663" y="2668588"/>
            <a:ext cx="5000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78647"/>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ru-RU" altLang="ru-RU" dirty="0" smtClean="0"/>
              <a:t>Начало</a:t>
            </a:r>
          </a:p>
        </p:txBody>
      </p:sp>
      <p:sp>
        <p:nvSpPr>
          <p:cNvPr id="9219" name="Slide Number Placeholder 3"/>
          <p:cNvSpPr>
            <a:spLocks noGrp="1"/>
          </p:cNvSpPr>
          <p:nvPr>
            <p:ph type="sldNum" sz="quarter" idx="10"/>
          </p:nvPr>
        </p:nvSpPr>
        <p:spPr>
          <a:noFill/>
        </p:spPr>
        <p:txBody>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fld id="{637AD45D-99BC-40AC-B061-D1D439D1D841}" type="slidenum">
              <a:rPr lang="en-US" altLang="ru-RU" sz="800" smtClean="0">
                <a:solidFill>
                  <a:srgbClr val="FFFFFF"/>
                </a:solidFill>
              </a:rPr>
              <a:pPr/>
              <a:t>17</a:t>
            </a:fld>
            <a:endParaRPr lang="en-US" altLang="ru-RU" sz="800" smtClean="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278" y="1325563"/>
            <a:ext cx="2765498" cy="2146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221" name="TextBox 5"/>
          <p:cNvSpPr txBox="1">
            <a:spLocks noChangeArrowheads="1"/>
          </p:cNvSpPr>
          <p:nvPr/>
        </p:nvSpPr>
        <p:spPr bwMode="auto">
          <a:xfrm>
            <a:off x="366713" y="1617663"/>
            <a:ext cx="439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eaLnBrk="1" hangingPunct="1">
              <a:lnSpc>
                <a:spcPct val="90000"/>
              </a:lnSpc>
            </a:pPr>
            <a:r>
              <a:rPr lang="ru-RU" altLang="ru-RU" b="1">
                <a:solidFill>
                  <a:srgbClr val="FFFFFF"/>
                </a:solidFill>
                <a:ea typeface="+mn-ea"/>
                <a:cs typeface="+mn-cs"/>
              </a:rPr>
              <a:t>Август 2013: </a:t>
            </a:r>
          </a:p>
          <a:p>
            <a:pPr defTabSz="914400" eaLnBrk="1" hangingPunct="1">
              <a:lnSpc>
                <a:spcPct val="90000"/>
              </a:lnSpc>
            </a:pPr>
            <a:endParaRPr lang="ru-RU" altLang="ru-RU" b="1">
              <a:solidFill>
                <a:srgbClr val="FFFFFF"/>
              </a:solidFill>
              <a:ea typeface="+mn-ea"/>
              <a:cs typeface="+mn-cs"/>
            </a:endParaRPr>
          </a:p>
          <a:p>
            <a:pPr defTabSz="914400" eaLnBrk="1" hangingPunct="1">
              <a:lnSpc>
                <a:spcPct val="90000"/>
              </a:lnSpc>
            </a:pPr>
            <a:r>
              <a:rPr lang="en-US" altLang="ru-RU">
                <a:solidFill>
                  <a:srgbClr val="FFFFFF"/>
                </a:solidFill>
                <a:ea typeface="+mn-ea"/>
                <a:cs typeface="+mn-cs"/>
              </a:rPr>
              <a:t>IBM </a:t>
            </a:r>
            <a:r>
              <a:rPr lang="ru-RU" altLang="ru-RU">
                <a:solidFill>
                  <a:srgbClr val="FFFFFF"/>
                </a:solidFill>
                <a:ea typeface="+mn-ea"/>
                <a:cs typeface="+mn-cs"/>
              </a:rPr>
              <a:t>представляет процессор </a:t>
            </a:r>
            <a:r>
              <a:rPr lang="en-US" altLang="ru-RU">
                <a:solidFill>
                  <a:srgbClr val="FFFFFF"/>
                </a:solidFill>
                <a:ea typeface="+mn-ea"/>
                <a:cs typeface="+mn-cs"/>
              </a:rPr>
              <a:t>POWER8</a:t>
            </a:r>
            <a:endParaRPr lang="ru-RU" altLang="ru-RU">
              <a:solidFill>
                <a:srgbClr val="FFFFFF"/>
              </a:solidFill>
              <a:ea typeface="+mn-ea"/>
              <a:cs typeface="+mn-cs"/>
            </a:endParaRPr>
          </a:p>
        </p:txBody>
      </p:sp>
      <p:sp>
        <p:nvSpPr>
          <p:cNvPr id="9222" name="TextBox 6"/>
          <p:cNvSpPr txBox="1">
            <a:spLocks noChangeArrowheads="1"/>
          </p:cNvSpPr>
          <p:nvPr/>
        </p:nvSpPr>
        <p:spPr bwMode="auto">
          <a:xfrm>
            <a:off x="4883150" y="4768850"/>
            <a:ext cx="43957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eaLnBrk="1" hangingPunct="1">
              <a:lnSpc>
                <a:spcPct val="90000"/>
              </a:lnSpc>
            </a:pPr>
            <a:r>
              <a:rPr lang="ru-RU" altLang="ru-RU" b="1">
                <a:solidFill>
                  <a:srgbClr val="FFFFFF"/>
                </a:solidFill>
                <a:ea typeface="+mn-ea"/>
                <a:cs typeface="+mn-cs"/>
              </a:rPr>
              <a:t>Апрель 2014: </a:t>
            </a:r>
          </a:p>
          <a:p>
            <a:pPr defTabSz="914400" eaLnBrk="1" hangingPunct="1">
              <a:lnSpc>
                <a:spcPct val="90000"/>
              </a:lnSpc>
            </a:pPr>
            <a:endParaRPr lang="ru-RU" altLang="ru-RU" b="1">
              <a:solidFill>
                <a:srgbClr val="FFFFFF"/>
              </a:solidFill>
              <a:ea typeface="+mn-ea"/>
              <a:cs typeface="+mn-cs"/>
            </a:endParaRPr>
          </a:p>
          <a:p>
            <a:pPr defTabSz="914400" eaLnBrk="1" hangingPunct="1">
              <a:lnSpc>
                <a:spcPct val="90000"/>
              </a:lnSpc>
            </a:pPr>
            <a:r>
              <a:rPr lang="ru-RU" altLang="ru-RU">
                <a:solidFill>
                  <a:srgbClr val="FFFFFF"/>
                </a:solidFill>
                <a:ea typeface="+mn-ea"/>
                <a:cs typeface="+mn-cs"/>
              </a:rPr>
              <a:t>Представлены первые прототипы, разработанные участниками консорциума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19" y="4616957"/>
            <a:ext cx="2357166" cy="1767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427" y="3798200"/>
            <a:ext cx="2397048" cy="1941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9874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ru-RU" altLang="ru-RU" smtClean="0"/>
              <a:t>Компоненты и системы</a:t>
            </a:r>
          </a:p>
        </p:txBody>
      </p:sp>
      <p:sp>
        <p:nvSpPr>
          <p:cNvPr id="10243" name="Slide Number Placeholder 3"/>
          <p:cNvSpPr>
            <a:spLocks noGrp="1"/>
          </p:cNvSpPr>
          <p:nvPr>
            <p:ph type="sldNum" sz="quarter" idx="10"/>
          </p:nvPr>
        </p:nvSpPr>
        <p:spPr>
          <a:noFill/>
        </p:spPr>
        <p:txBody>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fld id="{AEF64EE5-F4CF-44E5-8F2E-9F679E0E9DFA}" type="slidenum">
              <a:rPr lang="en-US" altLang="ru-RU" sz="800" smtClean="0">
                <a:solidFill>
                  <a:srgbClr val="FFFFFF"/>
                </a:solidFill>
              </a:rPr>
              <a:pPr/>
              <a:t>18</a:t>
            </a:fld>
            <a:endParaRPr lang="en-US" altLang="ru-RU" sz="800" smtClean="0">
              <a:solidFill>
                <a:srgbClr val="FFFFFF"/>
              </a:solidFill>
            </a:endParaRPr>
          </a:p>
        </p:txBody>
      </p:sp>
      <p:grpSp>
        <p:nvGrpSpPr>
          <p:cNvPr id="10244" name="Group 7"/>
          <p:cNvGrpSpPr>
            <a:grpSpLocks/>
          </p:cNvGrpSpPr>
          <p:nvPr/>
        </p:nvGrpSpPr>
        <p:grpSpPr bwMode="auto">
          <a:xfrm>
            <a:off x="292100" y="1468438"/>
            <a:ext cx="3719513" cy="2501900"/>
            <a:chOff x="182563" y="1452097"/>
            <a:chExt cx="3720364" cy="250162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3" y="1452097"/>
              <a:ext cx="3720364" cy="2501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52" name="Picture 6"/>
            <p:cNvPicPr>
              <a:picLocks noChangeAspect="1"/>
            </p:cNvPicPr>
            <p:nvPr/>
          </p:nvPicPr>
          <p:blipFill>
            <a:blip r:embed="rId3">
              <a:extLst>
                <a:ext uri="{28A0092B-C50C-407E-A947-70E740481C1C}">
                  <a14:useLocalDpi xmlns:a14="http://schemas.microsoft.com/office/drawing/2010/main" val="0"/>
                </a:ext>
              </a:extLst>
            </a:blip>
            <a:srcRect l="4108" t="5788" r="6223" b="11577"/>
            <a:stretch>
              <a:fillRect/>
            </a:stretch>
          </p:blipFill>
          <p:spPr bwMode="auto">
            <a:xfrm>
              <a:off x="549275" y="1452097"/>
              <a:ext cx="1368735" cy="70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 name="Group 11"/>
          <p:cNvGrpSpPr>
            <a:grpSpLocks/>
          </p:cNvGrpSpPr>
          <p:nvPr/>
        </p:nvGrpSpPr>
        <p:grpSpPr bwMode="auto">
          <a:xfrm>
            <a:off x="292100" y="4314825"/>
            <a:ext cx="3743325" cy="2276475"/>
            <a:chOff x="291480" y="4315522"/>
            <a:chExt cx="3744307" cy="2276539"/>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80" y="4315522"/>
              <a:ext cx="3744307" cy="2276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50"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5967" y="4458231"/>
              <a:ext cx="1989331" cy="39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6" name="Group 14"/>
          <p:cNvGrpSpPr>
            <a:grpSpLocks/>
          </p:cNvGrpSpPr>
          <p:nvPr/>
        </p:nvGrpSpPr>
        <p:grpSpPr bwMode="auto">
          <a:xfrm>
            <a:off x="5235575" y="2152650"/>
            <a:ext cx="3633788" cy="3048000"/>
            <a:chOff x="5235539" y="2152138"/>
            <a:chExt cx="3633824" cy="304787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5539" y="2152138"/>
              <a:ext cx="3633824" cy="3047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9155" y="2237413"/>
              <a:ext cx="1119001" cy="85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3505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ounded Rectangle 7"/>
          <p:cNvSpPr>
            <a:spLocks noChangeArrowheads="1"/>
          </p:cNvSpPr>
          <p:nvPr/>
        </p:nvSpPr>
        <p:spPr bwMode="auto">
          <a:xfrm>
            <a:off x="2274888" y="1873250"/>
            <a:ext cx="6757987" cy="3355975"/>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pPr defTabSz="914400" eaLnBrk="1" hangingPunct="1">
              <a:lnSpc>
                <a:spcPct val="90000"/>
              </a:lnSpc>
            </a:pPr>
            <a:endParaRPr lang="ru-RU" altLang="en-US">
              <a:solidFill>
                <a:srgbClr val="00B2EF"/>
              </a:solidFill>
              <a:ea typeface="+mn-ea"/>
              <a:cs typeface="+mn-cs"/>
            </a:endParaRPr>
          </a:p>
        </p:txBody>
      </p:sp>
      <p:sp>
        <p:nvSpPr>
          <p:cNvPr id="14339" name="Title 1"/>
          <p:cNvSpPr>
            <a:spLocks noGrp="1"/>
          </p:cNvSpPr>
          <p:nvPr>
            <p:ph type="title"/>
          </p:nvPr>
        </p:nvSpPr>
        <p:spPr/>
        <p:txBody>
          <a:bodyPr/>
          <a:lstStyle/>
          <a:p>
            <a:r>
              <a:rPr lang="ru-RU" altLang="ru-RU" b="1" smtClean="0"/>
              <a:t>Пример инновационного решения на базе </a:t>
            </a:r>
            <a:r>
              <a:rPr lang="en-US" altLang="ru-RU" b="1" smtClean="0"/>
              <a:t>OpenPOWER </a:t>
            </a:r>
            <a:endParaRPr lang="ru-RU" altLang="ru-RU" b="1"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19" y="1577340"/>
            <a:ext cx="1626521" cy="881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19" y="2682805"/>
            <a:ext cx="1618859" cy="107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19" y="3984167"/>
            <a:ext cx="1618859" cy="566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3" name="Picture 14" descr="blu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4775200"/>
            <a:ext cx="161766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0" y="2092325"/>
            <a:ext cx="63754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480040"/>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2"/>
          <p:cNvGrpSpPr>
            <a:grpSpLocks/>
          </p:cNvGrpSpPr>
          <p:nvPr/>
        </p:nvGrpSpPr>
        <p:grpSpPr bwMode="auto">
          <a:xfrm rot="282274">
            <a:off x="558800" y="1435100"/>
            <a:ext cx="8585200" cy="2749550"/>
            <a:chOff x="658" y="1414"/>
            <a:chExt cx="4051" cy="1566"/>
          </a:xfrm>
        </p:grpSpPr>
        <p:sp>
          <p:nvSpPr>
            <p:cNvPr id="135203" name="AutoShape 3"/>
            <p:cNvSpPr>
              <a:spLocks noChangeArrowheads="1"/>
            </p:cNvSpPr>
            <p:nvPr/>
          </p:nvSpPr>
          <p:spPr bwMode="auto">
            <a:xfrm rot="-901323">
              <a:off x="658" y="1517"/>
              <a:ext cx="4038" cy="1463"/>
            </a:xfrm>
            <a:prstGeom prst="rightArrow">
              <a:avLst>
                <a:gd name="adj1" fmla="val 50000"/>
                <a:gd name="adj2" fmla="val 69002"/>
              </a:avLst>
            </a:prstGeom>
            <a:gradFill rotWithShape="1">
              <a:gsLst>
                <a:gs pos="0">
                  <a:schemeClr val="bg1"/>
                </a:gs>
                <a:gs pos="100000">
                  <a:srgbClr val="C0C0C0">
                    <a:alpha val="81000"/>
                  </a:srgbClr>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698" tIns="41349" rIns="82698" bIns="41349" anchor="ctr"/>
            <a:lstStyle>
              <a:lvl1pPr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85000"/>
                </a:lnSpc>
                <a:buClr>
                  <a:srgbClr val="333399"/>
                </a:buClr>
                <a:buFont typeface="Wingdings" panose="05000000000000000000" pitchFamily="2" charset="2"/>
                <a:buNone/>
              </a:pPr>
              <a:endParaRPr lang="ru-RU" altLang="en-US" b="1"/>
            </a:p>
          </p:txBody>
        </p:sp>
        <p:sp>
          <p:nvSpPr>
            <p:cNvPr id="135204" name="AutoShape 4"/>
            <p:cNvSpPr>
              <a:spLocks noChangeArrowheads="1"/>
            </p:cNvSpPr>
            <p:nvPr/>
          </p:nvSpPr>
          <p:spPr bwMode="auto">
            <a:xfrm rot="-901323">
              <a:off x="671" y="1414"/>
              <a:ext cx="4038" cy="1463"/>
            </a:xfrm>
            <a:prstGeom prst="rightArrow">
              <a:avLst>
                <a:gd name="adj1" fmla="val 50000"/>
                <a:gd name="adj2" fmla="val 69002"/>
              </a:avLst>
            </a:prstGeom>
            <a:gradFill rotWithShape="1">
              <a:gsLst>
                <a:gs pos="0">
                  <a:schemeClr val="bg1"/>
                </a:gs>
                <a:gs pos="100000">
                  <a:srgbClr val="FFCC00">
                    <a:alpha val="81000"/>
                  </a:srgbClr>
                </a:gs>
              </a:gsLst>
              <a:lin ang="18900000" scaled="1"/>
            </a:gradFill>
            <a:ln w="9525" algn="ctr">
              <a:solidFill>
                <a:srgbClr val="FFCC00"/>
              </a:solidFill>
              <a:miter lim="800000"/>
              <a:headEnd/>
              <a:tailEnd/>
            </a:ln>
          </p:spPr>
          <p:txBody>
            <a:bodyPr wrap="none" lIns="82698" tIns="41349" rIns="82698" bIns="41349" anchor="ctr"/>
            <a:lstStyle>
              <a:lvl1pPr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8270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8270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85000"/>
                </a:lnSpc>
                <a:buClr>
                  <a:srgbClr val="333399"/>
                </a:buClr>
                <a:buFont typeface="Wingdings" panose="05000000000000000000" pitchFamily="2" charset="2"/>
                <a:buNone/>
              </a:pPr>
              <a:endParaRPr lang="ru-RU" altLang="en-US" b="1"/>
            </a:p>
          </p:txBody>
        </p:sp>
      </p:grpSp>
      <p:sp>
        <p:nvSpPr>
          <p:cNvPr id="135171" name="Text Box 7"/>
          <p:cNvSpPr txBox="1">
            <a:spLocks noChangeArrowheads="1"/>
          </p:cNvSpPr>
          <p:nvPr/>
        </p:nvSpPr>
        <p:spPr bwMode="auto">
          <a:xfrm>
            <a:off x="187325" y="6116638"/>
            <a:ext cx="1528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r>
              <a:rPr lang="en-US" altLang="en-US">
                <a:latin typeface="Tahoma" panose="020B0604030504040204" pitchFamily="34" charset="0"/>
              </a:rPr>
              <a:t>2004  </a:t>
            </a:r>
          </a:p>
        </p:txBody>
      </p:sp>
      <p:sp>
        <p:nvSpPr>
          <p:cNvPr id="135172" name="Text Box 9"/>
          <p:cNvSpPr txBox="1">
            <a:spLocks noChangeArrowheads="1"/>
          </p:cNvSpPr>
          <p:nvPr/>
        </p:nvSpPr>
        <p:spPr bwMode="auto">
          <a:xfrm>
            <a:off x="2198688" y="6116638"/>
            <a:ext cx="1127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r>
              <a:rPr lang="en-US" altLang="en-US">
                <a:latin typeface="Tahoma" panose="020B0604030504040204" pitchFamily="34" charset="0"/>
              </a:rPr>
              <a:t>2007  </a:t>
            </a:r>
          </a:p>
        </p:txBody>
      </p:sp>
      <p:sp>
        <p:nvSpPr>
          <p:cNvPr id="135173" name="Text Box 10"/>
          <p:cNvSpPr txBox="1">
            <a:spLocks noChangeArrowheads="1"/>
          </p:cNvSpPr>
          <p:nvPr/>
        </p:nvSpPr>
        <p:spPr bwMode="auto">
          <a:xfrm>
            <a:off x="3813175" y="6116638"/>
            <a:ext cx="1530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r>
              <a:rPr lang="en-US" altLang="en-US">
                <a:latin typeface="Tahoma" panose="020B0604030504040204" pitchFamily="34" charset="0"/>
              </a:rPr>
              <a:t>2010  </a:t>
            </a:r>
          </a:p>
        </p:txBody>
      </p:sp>
      <p:sp>
        <p:nvSpPr>
          <p:cNvPr id="135174" name="Text Box 32"/>
          <p:cNvSpPr txBox="1">
            <a:spLocks noChangeArrowheads="1"/>
          </p:cNvSpPr>
          <p:nvPr/>
        </p:nvSpPr>
        <p:spPr bwMode="auto">
          <a:xfrm>
            <a:off x="5759450" y="6116638"/>
            <a:ext cx="1530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r>
              <a:rPr lang="en-US" altLang="en-US">
                <a:latin typeface="Tahoma" panose="020B0604030504040204" pitchFamily="34" charset="0"/>
              </a:rPr>
              <a:t>2014 </a:t>
            </a:r>
          </a:p>
        </p:txBody>
      </p:sp>
      <p:sp>
        <p:nvSpPr>
          <p:cNvPr id="135175" name="Text Box 43"/>
          <p:cNvSpPr txBox="1">
            <a:spLocks noChangeArrowheads="1"/>
          </p:cNvSpPr>
          <p:nvPr/>
        </p:nvSpPr>
        <p:spPr bwMode="auto">
          <a:xfrm>
            <a:off x="3854450" y="3616325"/>
            <a:ext cx="1549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b="1">
                <a:solidFill>
                  <a:srgbClr val="000099"/>
                </a:solidFill>
              </a:rPr>
              <a:t>POWER7/7+</a:t>
            </a:r>
            <a:br>
              <a:rPr lang="en-US" altLang="en-US" b="1">
                <a:solidFill>
                  <a:srgbClr val="000099"/>
                </a:solidFill>
              </a:rPr>
            </a:br>
            <a:r>
              <a:rPr lang="en-US" altLang="en-US" b="1">
                <a:solidFill>
                  <a:srgbClr val="000099"/>
                </a:solidFill>
              </a:rPr>
              <a:t>45/32 nm</a:t>
            </a:r>
          </a:p>
        </p:txBody>
      </p:sp>
      <p:sp>
        <p:nvSpPr>
          <p:cNvPr id="135176" name="Text Box 44"/>
          <p:cNvSpPr txBox="1">
            <a:spLocks noChangeArrowheads="1"/>
          </p:cNvSpPr>
          <p:nvPr/>
        </p:nvSpPr>
        <p:spPr bwMode="auto">
          <a:xfrm>
            <a:off x="5767388" y="2814638"/>
            <a:ext cx="1568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5" rIns="91366" bIns="45685">
            <a:spAutoFit/>
          </a:bodyPr>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spcBef>
                <a:spcPct val="50000"/>
              </a:spcBef>
            </a:pPr>
            <a:r>
              <a:rPr lang="en-US" altLang="en-US" b="1">
                <a:solidFill>
                  <a:srgbClr val="000099"/>
                </a:solidFill>
              </a:rPr>
              <a:t>POWER8</a:t>
            </a:r>
            <a:br>
              <a:rPr lang="en-US" altLang="en-US" b="1">
                <a:solidFill>
                  <a:srgbClr val="000099"/>
                </a:solidFill>
              </a:rPr>
            </a:br>
            <a:r>
              <a:rPr lang="en-US" altLang="en-US" b="1">
                <a:solidFill>
                  <a:srgbClr val="000099"/>
                </a:solidFill>
              </a:rPr>
              <a:t>22nm</a:t>
            </a:r>
          </a:p>
        </p:txBody>
      </p:sp>
      <p:sp>
        <p:nvSpPr>
          <p:cNvPr id="135177" name="Rectangle 50"/>
          <p:cNvSpPr>
            <a:spLocks noChangeArrowheads="1"/>
          </p:cNvSpPr>
          <p:nvPr/>
        </p:nvSpPr>
        <p:spPr bwMode="auto">
          <a:xfrm>
            <a:off x="3735388" y="4538663"/>
            <a:ext cx="18383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4" tIns="45685" rIns="8264" bIns="45685"/>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buClr>
                <a:srgbClr val="009999"/>
              </a:buClr>
              <a:buFont typeface="Wingdings" panose="05000000000000000000" pitchFamily="2" charset="2"/>
              <a:buChar char="ü"/>
            </a:pPr>
            <a:r>
              <a:rPr lang="en-US" altLang="en-US" sz="1100" b="1"/>
              <a:t>Eight Cores</a:t>
            </a:r>
          </a:p>
          <a:p>
            <a:pPr eaLnBrk="1" hangingPunct="1">
              <a:lnSpc>
                <a:spcPct val="90000"/>
              </a:lnSpc>
              <a:buClr>
                <a:srgbClr val="009999"/>
              </a:buClr>
              <a:buFont typeface="Wingdings" panose="05000000000000000000" pitchFamily="2" charset="2"/>
              <a:buChar char="ü"/>
            </a:pPr>
            <a:r>
              <a:rPr lang="en-US" altLang="en-US" sz="1100" b="1"/>
              <a:t>On-Chip eDRAM </a:t>
            </a:r>
          </a:p>
          <a:p>
            <a:pPr eaLnBrk="1" hangingPunct="1">
              <a:lnSpc>
                <a:spcPct val="90000"/>
              </a:lnSpc>
              <a:buClr>
                <a:srgbClr val="009999"/>
              </a:buClr>
              <a:buFont typeface="Wingdings" panose="05000000000000000000" pitchFamily="2" charset="2"/>
              <a:buChar char="ü"/>
            </a:pPr>
            <a:r>
              <a:rPr lang="en-US" altLang="en-US" sz="1100" b="1"/>
              <a:t>Power-Optimized Cores</a:t>
            </a:r>
          </a:p>
          <a:p>
            <a:pPr eaLnBrk="1" hangingPunct="1">
              <a:lnSpc>
                <a:spcPct val="90000"/>
              </a:lnSpc>
              <a:buClr>
                <a:srgbClr val="009999"/>
              </a:buClr>
              <a:buFont typeface="Wingdings" panose="05000000000000000000" pitchFamily="2" charset="2"/>
              <a:buChar char="ü"/>
            </a:pPr>
            <a:r>
              <a:rPr lang="en-US" altLang="en-US" sz="1100" b="1"/>
              <a:t>Memory Subsystem ++</a:t>
            </a:r>
          </a:p>
          <a:p>
            <a:pPr eaLnBrk="1" hangingPunct="1">
              <a:lnSpc>
                <a:spcPct val="90000"/>
              </a:lnSpc>
              <a:buClr>
                <a:srgbClr val="009999"/>
              </a:buClr>
              <a:buFont typeface="Wingdings" panose="05000000000000000000" pitchFamily="2" charset="2"/>
              <a:buChar char="ü"/>
            </a:pPr>
            <a:r>
              <a:rPr lang="en-US" altLang="en-US" sz="1100" b="1"/>
              <a:t>SMT++</a:t>
            </a:r>
          </a:p>
          <a:p>
            <a:pPr eaLnBrk="1" hangingPunct="1">
              <a:lnSpc>
                <a:spcPct val="90000"/>
              </a:lnSpc>
              <a:buClr>
                <a:srgbClr val="009999"/>
              </a:buClr>
              <a:buFont typeface="Wingdings" panose="05000000000000000000" pitchFamily="2" charset="2"/>
              <a:buChar char="ü"/>
            </a:pPr>
            <a:r>
              <a:rPr lang="en-US" altLang="en-US" sz="1100" b="1"/>
              <a:t>Reliability +</a:t>
            </a:r>
          </a:p>
          <a:p>
            <a:pPr eaLnBrk="1" hangingPunct="1">
              <a:lnSpc>
                <a:spcPct val="90000"/>
              </a:lnSpc>
              <a:buClr>
                <a:srgbClr val="009999"/>
              </a:buClr>
              <a:buFont typeface="Wingdings" panose="05000000000000000000" pitchFamily="2" charset="2"/>
              <a:buChar char="ü"/>
            </a:pPr>
            <a:r>
              <a:rPr lang="en-US" altLang="en-US" sz="1100" b="1"/>
              <a:t>VSM &amp; VSX</a:t>
            </a:r>
          </a:p>
          <a:p>
            <a:pPr eaLnBrk="1" hangingPunct="1">
              <a:lnSpc>
                <a:spcPct val="90000"/>
              </a:lnSpc>
              <a:buClr>
                <a:srgbClr val="009999"/>
              </a:buClr>
              <a:buFont typeface="Wingdings" panose="05000000000000000000" pitchFamily="2" charset="2"/>
              <a:buChar char="ü"/>
            </a:pPr>
            <a:r>
              <a:rPr lang="en-US" altLang="en-US" sz="1100" b="1"/>
              <a:t>Protection Keys+</a:t>
            </a:r>
          </a:p>
        </p:txBody>
      </p:sp>
      <p:grpSp>
        <p:nvGrpSpPr>
          <p:cNvPr id="135178" name="Group 15"/>
          <p:cNvGrpSpPr>
            <a:grpSpLocks/>
          </p:cNvGrpSpPr>
          <p:nvPr/>
        </p:nvGrpSpPr>
        <p:grpSpPr bwMode="auto">
          <a:xfrm>
            <a:off x="179388" y="1219200"/>
            <a:ext cx="8572500" cy="4860925"/>
            <a:chOff x="1296" y="768"/>
            <a:chExt cx="4176" cy="3168"/>
          </a:xfrm>
        </p:grpSpPr>
        <p:sp>
          <p:nvSpPr>
            <p:cNvPr id="135201" name="Line 6"/>
            <p:cNvSpPr>
              <a:spLocks noChangeShapeType="1"/>
            </p:cNvSpPr>
            <p:nvPr/>
          </p:nvSpPr>
          <p:spPr bwMode="auto">
            <a:xfrm>
              <a:off x="1296" y="3922"/>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5202" name="Line 58"/>
            <p:cNvSpPr>
              <a:spLocks noChangeShapeType="1"/>
            </p:cNvSpPr>
            <p:nvPr/>
          </p:nvSpPr>
          <p:spPr bwMode="auto">
            <a:xfrm>
              <a:off x="1296" y="768"/>
              <a:ext cx="0" cy="3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grpSp>
        <p:nvGrpSpPr>
          <p:cNvPr id="135179" name="Group 18"/>
          <p:cNvGrpSpPr>
            <a:grpSpLocks/>
          </p:cNvGrpSpPr>
          <p:nvPr/>
        </p:nvGrpSpPr>
        <p:grpSpPr bwMode="auto">
          <a:xfrm>
            <a:off x="1954213" y="1892300"/>
            <a:ext cx="1781175" cy="3983038"/>
            <a:chOff x="1352" y="1335"/>
            <a:chExt cx="1233" cy="2810"/>
          </a:xfrm>
        </p:grpSpPr>
        <p:sp>
          <p:nvSpPr>
            <p:cNvPr id="135196" name="Text Box 42"/>
            <p:cNvSpPr txBox="1">
              <a:spLocks noChangeArrowheads="1"/>
            </p:cNvSpPr>
            <p:nvPr/>
          </p:nvSpPr>
          <p:spPr bwMode="auto">
            <a:xfrm>
              <a:off x="1464" y="2665"/>
              <a:ext cx="1052"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b="1">
                  <a:solidFill>
                    <a:srgbClr val="000099"/>
                  </a:solidFill>
                </a:rPr>
                <a:t>POWER6/6+</a:t>
              </a:r>
            </a:p>
            <a:p>
              <a:pPr algn="ctr" eaLnBrk="1" hangingPunct="1">
                <a:lnSpc>
                  <a:spcPct val="90000"/>
                </a:lnSpc>
              </a:pPr>
              <a:r>
                <a:rPr lang="en-US" altLang="en-US" b="1">
                  <a:solidFill>
                    <a:srgbClr val="000099"/>
                  </a:solidFill>
                </a:rPr>
                <a:t>65/65 nm</a:t>
              </a:r>
            </a:p>
          </p:txBody>
        </p:sp>
        <p:sp>
          <p:nvSpPr>
            <p:cNvPr id="135197" name="Rectangle 48"/>
            <p:cNvSpPr>
              <a:spLocks noChangeArrowheads="1"/>
            </p:cNvSpPr>
            <p:nvPr/>
          </p:nvSpPr>
          <p:spPr bwMode="auto">
            <a:xfrm>
              <a:off x="1352" y="3140"/>
              <a:ext cx="1233"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0" tIns="45794" rIns="8270" bIns="45794"/>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buClr>
                  <a:srgbClr val="009999"/>
                </a:buClr>
                <a:buFont typeface="Wingdings" panose="05000000000000000000" pitchFamily="2" charset="2"/>
                <a:buChar char="ü"/>
              </a:pPr>
              <a:r>
                <a:rPr lang="en-US" altLang="en-US" sz="1100" b="1"/>
                <a:t>Dual Core</a:t>
              </a:r>
            </a:p>
            <a:p>
              <a:pPr eaLnBrk="1" hangingPunct="1">
                <a:lnSpc>
                  <a:spcPct val="90000"/>
                </a:lnSpc>
                <a:buClr>
                  <a:srgbClr val="009999"/>
                </a:buClr>
                <a:buFont typeface="Wingdings" panose="05000000000000000000" pitchFamily="2" charset="2"/>
                <a:buChar char="ü"/>
              </a:pPr>
              <a:r>
                <a:rPr lang="en-US" altLang="en-US" sz="1100" b="1"/>
                <a:t>High Frequencies </a:t>
              </a:r>
            </a:p>
            <a:p>
              <a:pPr eaLnBrk="1" hangingPunct="1">
                <a:lnSpc>
                  <a:spcPct val="90000"/>
                </a:lnSpc>
                <a:buClr>
                  <a:srgbClr val="009999"/>
                </a:buClr>
                <a:buFont typeface="Wingdings" panose="05000000000000000000" pitchFamily="2" charset="2"/>
                <a:buChar char="ü"/>
              </a:pPr>
              <a:r>
                <a:rPr lang="en-US" altLang="en-US" sz="1100" b="1"/>
                <a:t>Virtualization +</a:t>
              </a:r>
            </a:p>
            <a:p>
              <a:pPr eaLnBrk="1" hangingPunct="1">
                <a:lnSpc>
                  <a:spcPct val="90000"/>
                </a:lnSpc>
                <a:buClr>
                  <a:srgbClr val="009999"/>
                </a:buClr>
                <a:buFont typeface="Wingdings" panose="05000000000000000000" pitchFamily="2" charset="2"/>
                <a:buChar char="ü"/>
              </a:pPr>
              <a:r>
                <a:rPr lang="en-US" altLang="en-US" sz="1100" b="1"/>
                <a:t>Memory Subsystem +</a:t>
              </a:r>
            </a:p>
            <a:p>
              <a:pPr eaLnBrk="1" hangingPunct="1">
                <a:lnSpc>
                  <a:spcPct val="90000"/>
                </a:lnSpc>
                <a:buClr>
                  <a:srgbClr val="009999"/>
                </a:buClr>
                <a:buFont typeface="Wingdings" panose="05000000000000000000" pitchFamily="2" charset="2"/>
                <a:buChar char="ü"/>
              </a:pPr>
              <a:r>
                <a:rPr lang="en-US" altLang="en-US" sz="1100" b="1"/>
                <a:t>Altivec </a:t>
              </a:r>
            </a:p>
            <a:p>
              <a:pPr eaLnBrk="1" hangingPunct="1">
                <a:lnSpc>
                  <a:spcPct val="90000"/>
                </a:lnSpc>
                <a:buClr>
                  <a:srgbClr val="009999"/>
                </a:buClr>
                <a:buFont typeface="Wingdings" panose="05000000000000000000" pitchFamily="2" charset="2"/>
                <a:buChar char="ü"/>
              </a:pPr>
              <a:r>
                <a:rPr lang="en-US" altLang="en-US" sz="1100" b="1"/>
                <a:t>Instruction Retry</a:t>
              </a:r>
            </a:p>
            <a:p>
              <a:pPr eaLnBrk="1" hangingPunct="1">
                <a:lnSpc>
                  <a:spcPct val="90000"/>
                </a:lnSpc>
                <a:buClr>
                  <a:srgbClr val="009999"/>
                </a:buClr>
                <a:buFont typeface="Wingdings" panose="05000000000000000000" pitchFamily="2" charset="2"/>
                <a:buChar char="ü"/>
              </a:pPr>
              <a:r>
                <a:rPr lang="en-US" altLang="en-US" sz="1100" b="1"/>
                <a:t>Dynamic Energy Mgmt</a:t>
              </a:r>
            </a:p>
            <a:p>
              <a:pPr eaLnBrk="1" hangingPunct="1">
                <a:lnSpc>
                  <a:spcPct val="90000"/>
                </a:lnSpc>
                <a:buClr>
                  <a:srgbClr val="009999"/>
                </a:buClr>
                <a:buFont typeface="Wingdings" panose="05000000000000000000" pitchFamily="2" charset="2"/>
                <a:buChar char="ü"/>
              </a:pPr>
              <a:r>
                <a:rPr lang="en-US" altLang="en-US" sz="1100" b="1"/>
                <a:t>SMT +</a:t>
              </a:r>
            </a:p>
            <a:p>
              <a:pPr eaLnBrk="1" hangingPunct="1">
                <a:lnSpc>
                  <a:spcPct val="90000"/>
                </a:lnSpc>
                <a:buClr>
                  <a:srgbClr val="009999"/>
                </a:buClr>
                <a:buFont typeface="Wingdings" panose="05000000000000000000" pitchFamily="2" charset="2"/>
                <a:buChar char="ü"/>
              </a:pPr>
              <a:r>
                <a:rPr lang="en-US" altLang="en-US" sz="1100" b="1"/>
                <a:t>Protection Keys</a:t>
              </a:r>
            </a:p>
          </p:txBody>
        </p:sp>
        <p:grpSp>
          <p:nvGrpSpPr>
            <p:cNvPr id="135198" name="Group 21"/>
            <p:cNvGrpSpPr>
              <a:grpSpLocks/>
            </p:cNvGrpSpPr>
            <p:nvPr/>
          </p:nvGrpSpPr>
          <p:grpSpPr bwMode="auto">
            <a:xfrm>
              <a:off x="1586" y="1335"/>
              <a:ext cx="764" cy="1359"/>
              <a:chOff x="2592" y="1865"/>
              <a:chExt cx="619" cy="1214"/>
            </a:xfrm>
          </p:grpSpPr>
          <p:pic>
            <p:nvPicPr>
              <p:cNvPr id="135199" name="Picture 22" descr="P6_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1865"/>
                <a:ext cx="619"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200" name="Picture 23" descr="P6_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496"/>
                <a:ext cx="619"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5180" name="Group 24"/>
          <p:cNvGrpSpPr>
            <a:grpSpLocks/>
          </p:cNvGrpSpPr>
          <p:nvPr/>
        </p:nvGrpSpPr>
        <p:grpSpPr bwMode="auto">
          <a:xfrm>
            <a:off x="255588" y="2271713"/>
            <a:ext cx="1598612" cy="3748087"/>
            <a:chOff x="177" y="1603"/>
            <a:chExt cx="1106" cy="2644"/>
          </a:xfrm>
        </p:grpSpPr>
        <p:sp>
          <p:nvSpPr>
            <p:cNvPr id="135191" name="Text Box 41"/>
            <p:cNvSpPr txBox="1">
              <a:spLocks noChangeArrowheads="1"/>
            </p:cNvSpPr>
            <p:nvPr/>
          </p:nvSpPr>
          <p:spPr bwMode="auto">
            <a:xfrm>
              <a:off x="270" y="2949"/>
              <a:ext cx="1013"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b="1">
                  <a:solidFill>
                    <a:srgbClr val="000099"/>
                  </a:solidFill>
                </a:rPr>
                <a:t>POWER5/5+</a:t>
              </a:r>
              <a:br>
                <a:rPr lang="en-US" altLang="en-US" b="1">
                  <a:solidFill>
                    <a:srgbClr val="000099"/>
                  </a:solidFill>
                </a:rPr>
              </a:br>
              <a:r>
                <a:rPr lang="en-US" altLang="en-US" b="1">
                  <a:solidFill>
                    <a:srgbClr val="000099"/>
                  </a:solidFill>
                </a:rPr>
                <a:t>130/90 nm</a:t>
              </a:r>
            </a:p>
          </p:txBody>
        </p:sp>
        <p:sp>
          <p:nvSpPr>
            <p:cNvPr id="135192" name="Rectangle 46"/>
            <p:cNvSpPr>
              <a:spLocks noChangeArrowheads="1"/>
            </p:cNvSpPr>
            <p:nvPr/>
          </p:nvSpPr>
          <p:spPr bwMode="auto">
            <a:xfrm>
              <a:off x="177" y="3349"/>
              <a:ext cx="1106"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0" tIns="45794" rIns="8270" bIns="45794"/>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buClr>
                  <a:srgbClr val="009999"/>
                </a:buClr>
                <a:buFont typeface="Wingdings" panose="05000000000000000000" pitchFamily="2" charset="2"/>
                <a:buChar char="ü"/>
              </a:pPr>
              <a:r>
                <a:rPr lang="en-US" altLang="en-US" sz="1100" b="1"/>
                <a:t>Dual Core</a:t>
              </a:r>
            </a:p>
            <a:p>
              <a:pPr eaLnBrk="1" hangingPunct="1">
                <a:lnSpc>
                  <a:spcPct val="90000"/>
                </a:lnSpc>
                <a:buClr>
                  <a:srgbClr val="009999"/>
                </a:buClr>
                <a:buFont typeface="Wingdings" panose="05000000000000000000" pitchFamily="2" charset="2"/>
                <a:buChar char="ü"/>
              </a:pPr>
              <a:r>
                <a:rPr lang="en-US" altLang="en-US" sz="1100" b="1"/>
                <a:t>Enhanced Scaling</a:t>
              </a:r>
            </a:p>
            <a:p>
              <a:pPr eaLnBrk="1" hangingPunct="1">
                <a:lnSpc>
                  <a:spcPct val="90000"/>
                </a:lnSpc>
                <a:buClr>
                  <a:srgbClr val="009999"/>
                </a:buClr>
                <a:buFont typeface="Wingdings" panose="05000000000000000000" pitchFamily="2" charset="2"/>
                <a:buChar char="ü"/>
              </a:pPr>
              <a:r>
                <a:rPr lang="en-US" altLang="en-US" sz="1100" b="1"/>
                <a:t>SMT</a:t>
              </a:r>
            </a:p>
            <a:p>
              <a:pPr eaLnBrk="1" hangingPunct="1">
                <a:lnSpc>
                  <a:spcPct val="90000"/>
                </a:lnSpc>
                <a:buClr>
                  <a:srgbClr val="009999"/>
                </a:buClr>
                <a:buFont typeface="Wingdings" panose="05000000000000000000" pitchFamily="2" charset="2"/>
                <a:buChar char="ü"/>
              </a:pPr>
              <a:r>
                <a:rPr lang="en-US" altLang="en-US" sz="1100" b="1"/>
                <a:t>Distributed Switch +</a:t>
              </a:r>
            </a:p>
            <a:p>
              <a:pPr eaLnBrk="1" hangingPunct="1">
                <a:lnSpc>
                  <a:spcPct val="90000"/>
                </a:lnSpc>
                <a:buClr>
                  <a:srgbClr val="009999"/>
                </a:buClr>
                <a:buFont typeface="Wingdings" panose="05000000000000000000" pitchFamily="2" charset="2"/>
                <a:buChar char="ü"/>
              </a:pPr>
              <a:r>
                <a:rPr lang="en-US" altLang="en-US" sz="1100" b="1"/>
                <a:t>Core Parallelism +</a:t>
              </a:r>
            </a:p>
            <a:p>
              <a:pPr eaLnBrk="1" hangingPunct="1">
                <a:lnSpc>
                  <a:spcPct val="90000"/>
                </a:lnSpc>
                <a:buClr>
                  <a:srgbClr val="009999"/>
                </a:buClr>
                <a:buFont typeface="Wingdings" panose="05000000000000000000" pitchFamily="2" charset="2"/>
                <a:buChar char="ü"/>
              </a:pPr>
              <a:r>
                <a:rPr lang="en-US" altLang="en-US" sz="1100" b="1"/>
                <a:t>FP Performance +</a:t>
              </a:r>
            </a:p>
            <a:p>
              <a:pPr eaLnBrk="1" hangingPunct="1">
                <a:lnSpc>
                  <a:spcPct val="90000"/>
                </a:lnSpc>
                <a:buClr>
                  <a:srgbClr val="009999"/>
                </a:buClr>
                <a:buFont typeface="Wingdings" panose="05000000000000000000" pitchFamily="2" charset="2"/>
                <a:buChar char="ü"/>
              </a:pPr>
              <a:r>
                <a:rPr lang="en-US" altLang="en-US" sz="1100" b="1"/>
                <a:t>Memory Bandwidth +</a:t>
              </a:r>
            </a:p>
            <a:p>
              <a:pPr eaLnBrk="1" hangingPunct="1">
                <a:lnSpc>
                  <a:spcPct val="90000"/>
                </a:lnSpc>
                <a:buClr>
                  <a:srgbClr val="009999"/>
                </a:buClr>
                <a:buFont typeface="Wingdings" panose="05000000000000000000" pitchFamily="2" charset="2"/>
                <a:buChar char="ü"/>
              </a:pPr>
              <a:r>
                <a:rPr lang="en-US" altLang="en-US" sz="1100" b="1"/>
                <a:t>Virtualization</a:t>
              </a:r>
            </a:p>
          </p:txBody>
        </p:sp>
        <p:grpSp>
          <p:nvGrpSpPr>
            <p:cNvPr id="135193" name="Group 27"/>
            <p:cNvGrpSpPr>
              <a:grpSpLocks/>
            </p:cNvGrpSpPr>
            <p:nvPr/>
          </p:nvGrpSpPr>
          <p:grpSpPr bwMode="auto">
            <a:xfrm>
              <a:off x="337" y="1603"/>
              <a:ext cx="785" cy="1350"/>
              <a:chOff x="1534" y="1603"/>
              <a:chExt cx="785" cy="1350"/>
            </a:xfrm>
          </p:grpSpPr>
          <p:pic>
            <p:nvPicPr>
              <p:cNvPr id="135194" name="Picture 28" descr="powe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 y="2254"/>
                <a:ext cx="785"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95" name="Picture 29" descr="power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 y="1603"/>
                <a:ext cx="620"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5181" name="Rectangle 50"/>
          <p:cNvSpPr>
            <a:spLocks noChangeArrowheads="1"/>
          </p:cNvSpPr>
          <p:nvPr/>
        </p:nvSpPr>
        <p:spPr bwMode="auto">
          <a:xfrm>
            <a:off x="5759450" y="3824288"/>
            <a:ext cx="16446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4" tIns="45685" rIns="8264" bIns="45685"/>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buClr>
                <a:srgbClr val="009999"/>
              </a:buClr>
              <a:buFont typeface="Wingdings" panose="05000000000000000000" pitchFamily="2" charset="2"/>
              <a:buChar char="ü"/>
            </a:pPr>
            <a:r>
              <a:rPr lang="en-US" altLang="en-US" sz="1100" b="1"/>
              <a:t>More Cores</a:t>
            </a:r>
          </a:p>
          <a:p>
            <a:pPr eaLnBrk="1" hangingPunct="1">
              <a:lnSpc>
                <a:spcPct val="90000"/>
              </a:lnSpc>
              <a:buClr>
                <a:srgbClr val="009999"/>
              </a:buClr>
              <a:buFont typeface="Wingdings" panose="05000000000000000000" pitchFamily="2" charset="2"/>
              <a:buChar char="ü"/>
            </a:pPr>
            <a:r>
              <a:rPr lang="en-US" altLang="en-US" sz="1100" b="1"/>
              <a:t>SMT+++</a:t>
            </a:r>
          </a:p>
          <a:p>
            <a:pPr eaLnBrk="1" hangingPunct="1">
              <a:lnSpc>
                <a:spcPct val="90000"/>
              </a:lnSpc>
              <a:buClr>
                <a:srgbClr val="009999"/>
              </a:buClr>
              <a:buFont typeface="Wingdings" panose="05000000000000000000" pitchFamily="2" charset="2"/>
              <a:buChar char="ü"/>
            </a:pPr>
            <a:r>
              <a:rPr lang="en-US" altLang="en-US" sz="1100" b="1"/>
              <a:t>Reliability ++</a:t>
            </a:r>
          </a:p>
          <a:p>
            <a:pPr eaLnBrk="1" hangingPunct="1">
              <a:lnSpc>
                <a:spcPct val="90000"/>
              </a:lnSpc>
              <a:buClr>
                <a:srgbClr val="009999"/>
              </a:buClr>
              <a:buFont typeface="Wingdings" panose="05000000000000000000" pitchFamily="2" charset="2"/>
              <a:buChar char="ü"/>
            </a:pPr>
            <a:r>
              <a:rPr lang="en-US" altLang="en-US" sz="1100" b="1"/>
              <a:t>FPGA Support</a:t>
            </a:r>
          </a:p>
          <a:p>
            <a:pPr eaLnBrk="1" hangingPunct="1">
              <a:lnSpc>
                <a:spcPct val="90000"/>
              </a:lnSpc>
              <a:buClr>
                <a:srgbClr val="009999"/>
              </a:buClr>
              <a:buFont typeface="Wingdings" panose="05000000000000000000" pitchFamily="2" charset="2"/>
              <a:buChar char="ü"/>
            </a:pPr>
            <a:r>
              <a:rPr lang="en-US" altLang="en-US" sz="1100" b="1"/>
              <a:t>Transactional Memory</a:t>
            </a:r>
          </a:p>
          <a:p>
            <a:pPr eaLnBrk="1" hangingPunct="1">
              <a:lnSpc>
                <a:spcPct val="90000"/>
              </a:lnSpc>
              <a:buClr>
                <a:srgbClr val="009999"/>
              </a:buClr>
              <a:buFont typeface="Wingdings" panose="05000000000000000000" pitchFamily="2" charset="2"/>
              <a:buChar char="ü"/>
            </a:pPr>
            <a:r>
              <a:rPr lang="en-US" altLang="en-US" sz="1100" b="1"/>
              <a:t>PCIe Acceleration</a:t>
            </a:r>
          </a:p>
        </p:txBody>
      </p:sp>
      <p:pic>
        <p:nvPicPr>
          <p:cNvPr id="135182" name="Picture 33" descr="P7p DiePhoto Lo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225" y="1446213"/>
            <a:ext cx="12731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3" name="Picture 34" descr="P7 DD1m 2b"/>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9225" y="2547938"/>
            <a:ext cx="12731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184" name="Group 35"/>
          <p:cNvGrpSpPr>
            <a:grpSpLocks/>
          </p:cNvGrpSpPr>
          <p:nvPr/>
        </p:nvGrpSpPr>
        <p:grpSpPr bwMode="auto">
          <a:xfrm>
            <a:off x="7540625" y="1144588"/>
            <a:ext cx="1193800" cy="1152525"/>
            <a:chOff x="5116" y="808"/>
            <a:chExt cx="826" cy="813"/>
          </a:xfrm>
        </p:grpSpPr>
        <p:sp>
          <p:nvSpPr>
            <p:cNvPr id="135189" name="Rectangle 30"/>
            <p:cNvSpPr>
              <a:spLocks noChangeArrowheads="1"/>
            </p:cNvSpPr>
            <p:nvPr/>
          </p:nvSpPr>
          <p:spPr bwMode="auto">
            <a:xfrm>
              <a:off x="5116" y="808"/>
              <a:ext cx="826" cy="813"/>
            </a:xfrm>
            <a:prstGeom prst="rect">
              <a:avLst/>
            </a:prstGeom>
            <a:gradFill rotWithShape="1">
              <a:gsLst>
                <a:gs pos="0">
                  <a:srgbClr val="996633"/>
                </a:gs>
                <a:gs pos="50000">
                  <a:srgbClr val="FF9900"/>
                </a:gs>
                <a:gs pos="100000">
                  <a:srgbClr val="996633"/>
                </a:gs>
              </a:gsLst>
              <a:lin ang="0" scaled="1"/>
            </a:gradFill>
            <a:ln w="9525" algn="ctr">
              <a:solidFill>
                <a:schemeClr val="tx1"/>
              </a:solidFill>
              <a:prstDash val="dash"/>
              <a:miter lim="800000"/>
              <a:headEnd/>
              <a:tailEnd/>
            </a:ln>
          </p:spPr>
          <p:txBody>
            <a:bodyPr wrap="none" lIns="91589" tIns="45794" rIns="91589" bIns="45794" anchor="ctr"/>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pPr>
              <a:endParaRPr lang="ru-RU" altLang="en-US" sz="2200">
                <a:solidFill>
                  <a:srgbClr val="009999"/>
                </a:solidFill>
              </a:endParaRPr>
            </a:p>
          </p:txBody>
        </p:sp>
        <p:sp>
          <p:nvSpPr>
            <p:cNvPr id="135190" name="Rectangle 31"/>
            <p:cNvSpPr>
              <a:spLocks noChangeArrowheads="1"/>
            </p:cNvSpPr>
            <p:nvPr/>
          </p:nvSpPr>
          <p:spPr bwMode="auto">
            <a:xfrm>
              <a:off x="5295" y="948"/>
              <a:ext cx="468" cy="533"/>
            </a:xfrm>
            <a:prstGeom prst="rect">
              <a:avLst/>
            </a:prstGeom>
            <a:gradFill rotWithShape="1">
              <a:gsLst>
                <a:gs pos="0">
                  <a:srgbClr val="000099">
                    <a:alpha val="81000"/>
                  </a:srgbClr>
                </a:gs>
                <a:gs pos="100000">
                  <a:srgbClr val="00CCFF"/>
                </a:gs>
              </a:gsLst>
              <a:path path="shape">
                <a:fillToRect l="50000" t="50000" r="50000" b="50000"/>
              </a:path>
            </a:gradFill>
            <a:ln w="9525" algn="ctr">
              <a:solidFill>
                <a:schemeClr val="tx1"/>
              </a:solidFill>
              <a:prstDash val="dash"/>
              <a:miter lim="800000"/>
              <a:headEnd/>
              <a:tailEnd/>
            </a:ln>
          </p:spPr>
          <p:txBody>
            <a:bodyPr wrap="none" lIns="91589" tIns="45794" rIns="91589" bIns="45794" anchor="ctr"/>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pPr>
              <a:endParaRPr lang="ru-RU" altLang="en-US" sz="2200">
                <a:solidFill>
                  <a:srgbClr val="009999"/>
                </a:solidFill>
              </a:endParaRPr>
            </a:p>
          </p:txBody>
        </p:sp>
      </p:grpSp>
      <p:sp>
        <p:nvSpPr>
          <p:cNvPr id="135185" name="Text Box 44"/>
          <p:cNvSpPr txBox="1">
            <a:spLocks noChangeArrowheads="1"/>
          </p:cNvSpPr>
          <p:nvPr/>
        </p:nvSpPr>
        <p:spPr bwMode="auto">
          <a:xfrm>
            <a:off x="7564438" y="2376488"/>
            <a:ext cx="11938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6" tIns="45685" rIns="91366" bIns="45685">
            <a:spAutoFit/>
          </a:bodyPr>
          <a:lstStyle>
            <a:lvl1pPr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spcBef>
                <a:spcPct val="50000"/>
              </a:spcBef>
            </a:pPr>
            <a:r>
              <a:rPr lang="en-US" altLang="en-US" b="1">
                <a:solidFill>
                  <a:srgbClr val="000099"/>
                </a:solidFill>
              </a:rPr>
              <a:t>POWER9</a:t>
            </a:r>
          </a:p>
        </p:txBody>
      </p:sp>
      <p:sp>
        <p:nvSpPr>
          <p:cNvPr id="135186" name="Rectangle 5"/>
          <p:cNvSpPr>
            <a:spLocks noGrp="1" noChangeArrowheads="1"/>
          </p:cNvSpPr>
          <p:nvPr>
            <p:ph type="title" idx="4294967295"/>
          </p:nvPr>
        </p:nvSpPr>
        <p:spPr>
          <a:xfrm>
            <a:off x="857250" y="214313"/>
            <a:ext cx="7572375" cy="703262"/>
          </a:xfrm>
        </p:spPr>
        <p:txBody>
          <a:bodyPr anchor="ctr"/>
          <a:lstStyle/>
          <a:p>
            <a:pPr algn="ctr" eaLnBrk="1" hangingPunct="1"/>
            <a:r>
              <a:rPr lang="ru-RU" altLang="en-US" smtClean="0"/>
              <a:t>Планы развития процессора </a:t>
            </a:r>
            <a:r>
              <a:rPr lang="en-US" altLang="en-US" smtClean="0"/>
              <a:t>POWER</a:t>
            </a:r>
          </a:p>
        </p:txBody>
      </p:sp>
      <p:pic>
        <p:nvPicPr>
          <p:cNvPr id="135187" name="Picture 48" descr="P8 chi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7725" y="1789113"/>
            <a:ext cx="13223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8" name="Rectangle 50"/>
          <p:cNvSpPr>
            <a:spLocks noChangeArrowheads="1"/>
          </p:cNvSpPr>
          <p:nvPr/>
        </p:nvSpPr>
        <p:spPr bwMode="auto">
          <a:xfrm>
            <a:off x="7412038" y="3476625"/>
            <a:ext cx="159543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85" rIns="0" bIns="45685"/>
          <a:lstStyle>
            <a:lvl1pPr marL="104775" indent="-104775"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598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598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buFont typeface="Wingdings" panose="05000000000000000000" pitchFamily="2" charset="2"/>
              <a:buChar char="ü"/>
            </a:pPr>
            <a:r>
              <a:rPr lang="en-US" altLang="en-US" sz="1100" b="1"/>
              <a:t>Extreme Analytics Optimization</a:t>
            </a:r>
          </a:p>
          <a:p>
            <a:pPr eaLnBrk="1" hangingPunct="1">
              <a:buFont typeface="Wingdings" panose="05000000000000000000" pitchFamily="2" charset="2"/>
              <a:buChar char="ü"/>
            </a:pPr>
            <a:r>
              <a:rPr lang="en-US" altLang="en-US" sz="1100" b="1"/>
              <a:t>Extreme Big Data Optimization</a:t>
            </a:r>
          </a:p>
          <a:p>
            <a:pPr eaLnBrk="1" hangingPunct="1">
              <a:buFont typeface="Wingdings" panose="05000000000000000000" pitchFamily="2" charset="2"/>
              <a:buChar char="ü"/>
            </a:pPr>
            <a:r>
              <a:rPr lang="en-US" altLang="en-US" sz="1100" b="1"/>
              <a:t>On-chip accelerators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6388" y="107950"/>
            <a:ext cx="8686800" cy="406400"/>
          </a:xfrm>
        </p:spPr>
        <p:txBody>
          <a:bodyPr/>
          <a:lstStyle/>
          <a:p>
            <a:r>
              <a:rPr lang="en-US" altLang="ru-RU" dirty="0" smtClean="0"/>
              <a:t>OpenPOWER - </a:t>
            </a:r>
            <a:r>
              <a:rPr lang="ru-RU" altLang="ru-RU" dirty="0" smtClean="0"/>
              <a:t>опыт Китая</a:t>
            </a:r>
          </a:p>
        </p:txBody>
      </p:sp>
      <p:sp>
        <p:nvSpPr>
          <p:cNvPr id="10245" name="Content Placeholder 2"/>
          <p:cNvSpPr>
            <a:spLocks/>
          </p:cNvSpPr>
          <p:nvPr/>
        </p:nvSpPr>
        <p:spPr bwMode="auto">
          <a:xfrm>
            <a:off x="95250" y="628651"/>
            <a:ext cx="9048750" cy="6229350"/>
          </a:xfrm>
          <a:prstGeom prst="rect">
            <a:avLst/>
          </a:prstGeom>
          <a:noFill/>
          <a:ln>
            <a:noFill/>
          </a:ln>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a:solidFill>
                  <a:srgbClr val="000000"/>
                </a:solidFill>
                <a:miter lim="800000"/>
                <a:headEnd/>
                <a:tailEnd/>
              </a14:hiddenLine>
            </a:ext>
          </a:extLst>
        </p:spPr>
        <p:txBody>
          <a:bodyPr lIns="91435" tIns="45717" rIns="91435" bIns="45717"/>
          <a:lstStyle>
            <a:lvl1pPr marL="236538" indent="-236538" defTabSz="284163">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1pPr>
            <a:lvl2pPr marL="742950" indent="-285750" defTabSz="284163">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defTabSz="284163">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284163">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284163">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284163"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284163"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284163"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284163"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40000"/>
              </a:spcBef>
              <a:spcAft>
                <a:spcPts val="100"/>
              </a:spcAft>
              <a:buClr>
                <a:srgbClr val="FFFFFF"/>
              </a:buClr>
            </a:pPr>
            <a:r>
              <a:rPr lang="ru-RU" altLang="en-US" sz="2000" dirty="0">
                <a:solidFill>
                  <a:srgbClr val="FFFFFF"/>
                </a:solidFill>
                <a:ea typeface="MS PGothic" panose="020B0600070205080204" pitchFamily="34" charset="-128"/>
              </a:rPr>
              <a:t>В Январе 2014 компания </a:t>
            </a:r>
            <a:r>
              <a:rPr lang="en-US" altLang="en-US" sz="2000" dirty="0">
                <a:solidFill>
                  <a:srgbClr val="FFFFFF"/>
                </a:solidFill>
                <a:ea typeface="MS PGothic" panose="020B0600070205080204" pitchFamily="34" charset="-128"/>
              </a:rPr>
              <a:t>Suzhou </a:t>
            </a:r>
            <a:r>
              <a:rPr lang="en-US" altLang="en-US" sz="2000" dirty="0" err="1">
                <a:solidFill>
                  <a:srgbClr val="FFFFFF"/>
                </a:solidFill>
                <a:ea typeface="MS PGothic" panose="020B0600070205080204" pitchFamily="34" charset="-128"/>
              </a:rPr>
              <a:t>PowerCore</a:t>
            </a:r>
            <a:r>
              <a:rPr lang="en-US" altLang="en-US" sz="2000" dirty="0">
                <a:solidFill>
                  <a:srgbClr val="FFFFFF"/>
                </a:solidFill>
                <a:ea typeface="MS PGothic" panose="020B0600070205080204" pitchFamily="34" charset="-128"/>
              </a:rPr>
              <a:t> </a:t>
            </a:r>
            <a:r>
              <a:rPr lang="ru-RU" altLang="en-US" sz="2000" dirty="0">
                <a:solidFill>
                  <a:srgbClr val="FFFFFF"/>
                </a:solidFill>
                <a:ea typeface="MS PGothic" panose="020B0600070205080204" pitchFamily="34" charset="-128"/>
              </a:rPr>
              <a:t>и исследовательский институт «</a:t>
            </a:r>
            <a:r>
              <a:rPr lang="en-US" altLang="en-US" sz="2000" dirty="0">
                <a:solidFill>
                  <a:srgbClr val="FFFFFF"/>
                </a:solidFill>
                <a:ea typeface="MS PGothic" panose="020B0600070205080204" pitchFamily="34" charset="-128"/>
              </a:rPr>
              <a:t>Research Institute of Jiangsu Industrial Technology</a:t>
            </a:r>
            <a:r>
              <a:rPr lang="ru-RU" altLang="en-US" sz="2000" dirty="0">
                <a:solidFill>
                  <a:srgbClr val="FFFFFF"/>
                </a:solidFill>
                <a:ea typeface="MS PGothic" panose="020B0600070205080204" pitchFamily="34" charset="-128"/>
              </a:rPr>
              <a:t>» вступили в консорциум </a:t>
            </a:r>
            <a:r>
              <a:rPr lang="en-US" altLang="en-US" sz="2000" dirty="0" smtClean="0">
                <a:solidFill>
                  <a:srgbClr val="FFFFFF"/>
                </a:solidFill>
                <a:ea typeface="MS PGothic" panose="020B0600070205080204" pitchFamily="34" charset="-128"/>
              </a:rPr>
              <a:t>OpenPOWER. </a:t>
            </a:r>
            <a:r>
              <a:rPr lang="ru-RU" altLang="en-US" sz="2000" dirty="0">
                <a:solidFill>
                  <a:srgbClr val="FFFFFF"/>
                </a:solidFill>
                <a:ea typeface="MS PGothic" panose="020B0600070205080204" pitchFamily="34" charset="-128"/>
              </a:rPr>
              <a:t>В дальнейшем компания </a:t>
            </a:r>
            <a:r>
              <a:rPr lang="en-US" altLang="en-US" sz="2000" dirty="0">
                <a:solidFill>
                  <a:srgbClr val="FFFFFF"/>
                </a:solidFill>
                <a:ea typeface="MS PGothic" panose="020B0600070205080204" pitchFamily="34" charset="-128"/>
              </a:rPr>
              <a:t>Suzhou </a:t>
            </a:r>
            <a:r>
              <a:rPr lang="en-US" altLang="en-US" sz="2000" dirty="0" err="1">
                <a:solidFill>
                  <a:srgbClr val="FFFFFF"/>
                </a:solidFill>
                <a:ea typeface="MS PGothic" panose="020B0600070205080204" pitchFamily="34" charset="-128"/>
              </a:rPr>
              <a:t>PowerCore</a:t>
            </a:r>
            <a:r>
              <a:rPr lang="en-US" altLang="en-US" sz="2000" dirty="0">
                <a:solidFill>
                  <a:srgbClr val="FFFFFF"/>
                </a:solidFill>
                <a:ea typeface="MS PGothic" panose="020B0600070205080204" pitchFamily="34" charset="-128"/>
              </a:rPr>
              <a:t> </a:t>
            </a:r>
            <a:r>
              <a:rPr lang="ru-RU" altLang="en-US" sz="2000" dirty="0">
                <a:solidFill>
                  <a:srgbClr val="FFFFFF"/>
                </a:solidFill>
                <a:ea typeface="MS PGothic" panose="020B0600070205080204" pitchFamily="34" charset="-128"/>
              </a:rPr>
              <a:t>приобрела лицензию на ядро процессора </a:t>
            </a:r>
            <a:r>
              <a:rPr lang="en-US" altLang="en-US" sz="2000" dirty="0">
                <a:solidFill>
                  <a:srgbClr val="FFFFFF"/>
                </a:solidFill>
                <a:ea typeface="MS PGothic" panose="020B0600070205080204" pitchFamily="34" charset="-128"/>
              </a:rPr>
              <a:t>Power8</a:t>
            </a:r>
            <a:r>
              <a:rPr lang="ru-RU" altLang="en-US" sz="2000" dirty="0">
                <a:solidFill>
                  <a:srgbClr val="FFFFFF"/>
                </a:solidFill>
                <a:ea typeface="MS PGothic" panose="020B0600070205080204" pitchFamily="34" charset="-128"/>
              </a:rPr>
              <a:t> с целью последующей разработки собственного процессора на его основе.</a:t>
            </a:r>
            <a:endParaRPr lang="en-US" altLang="en-US" sz="2000" dirty="0">
              <a:solidFill>
                <a:srgbClr val="FFFFFF"/>
              </a:solidFill>
              <a:ea typeface="MS PGothic" panose="020B0600070205080204" pitchFamily="34" charset="-128"/>
            </a:endParaRPr>
          </a:p>
          <a:p>
            <a:pPr eaLnBrk="1" hangingPunct="1">
              <a:lnSpc>
                <a:spcPct val="90000"/>
              </a:lnSpc>
              <a:spcBef>
                <a:spcPct val="40000"/>
              </a:spcBef>
              <a:spcAft>
                <a:spcPts val="100"/>
              </a:spcAft>
              <a:buClr>
                <a:srgbClr val="FFFFFF"/>
              </a:buClr>
            </a:pPr>
            <a:r>
              <a:rPr lang="ru-RU" altLang="en-US" sz="2000" dirty="0">
                <a:solidFill>
                  <a:srgbClr val="FFFFFF"/>
                </a:solidFill>
                <a:ea typeface="MS PGothic" panose="020B0600070205080204" pitchFamily="34" charset="-128"/>
              </a:rPr>
              <a:t>В течение </a:t>
            </a:r>
            <a:r>
              <a:rPr lang="ru-RU" altLang="en-US" sz="2000" dirty="0" smtClean="0">
                <a:solidFill>
                  <a:srgbClr val="FFFFFF"/>
                </a:solidFill>
                <a:ea typeface="MS PGothic" panose="020B0600070205080204" pitchFamily="34" charset="-128"/>
              </a:rPr>
              <a:t>2014г</a:t>
            </a:r>
            <a:r>
              <a:rPr lang="en-US" altLang="en-US" sz="2000" dirty="0" smtClean="0">
                <a:solidFill>
                  <a:srgbClr val="FFFFFF"/>
                </a:solidFill>
                <a:ea typeface="MS PGothic" panose="020B0600070205080204" pitchFamily="34" charset="-128"/>
              </a:rPr>
              <a:t>. 12 </a:t>
            </a:r>
            <a:r>
              <a:rPr lang="ru-RU" altLang="en-US" sz="2000" dirty="0">
                <a:solidFill>
                  <a:srgbClr val="FFFFFF"/>
                </a:solidFill>
                <a:ea typeface="MS PGothic" panose="020B0600070205080204" pitchFamily="34" charset="-128"/>
              </a:rPr>
              <a:t>компаний </a:t>
            </a:r>
            <a:r>
              <a:rPr lang="ru-RU" altLang="en-US" sz="2000" dirty="0" smtClean="0">
                <a:solidFill>
                  <a:srgbClr val="FFFFFF"/>
                </a:solidFill>
                <a:ea typeface="MS PGothic" panose="020B0600070205080204" pitchFamily="34" charset="-128"/>
              </a:rPr>
              <a:t>из Китая </a:t>
            </a:r>
            <a:r>
              <a:rPr lang="ru-RU" altLang="en-US" sz="2000" dirty="0">
                <a:solidFill>
                  <a:srgbClr val="FFFFFF"/>
                </a:solidFill>
                <a:ea typeface="MS PGothic" panose="020B0600070205080204" pitchFamily="34" charset="-128"/>
              </a:rPr>
              <a:t>вступили в </a:t>
            </a:r>
            <a:r>
              <a:rPr lang="en-US" altLang="en-US" sz="2000" dirty="0">
                <a:solidFill>
                  <a:srgbClr val="FFFFFF"/>
                </a:solidFill>
                <a:ea typeface="MS PGothic" panose="020B0600070205080204" pitchFamily="34" charset="-128"/>
              </a:rPr>
              <a:t>OPF</a:t>
            </a:r>
            <a:r>
              <a:rPr lang="ru-RU" altLang="en-US" sz="2000" dirty="0">
                <a:solidFill>
                  <a:srgbClr val="FFFFFF"/>
                </a:solidFill>
                <a:ea typeface="MS PGothic" panose="020B0600070205080204" pitchFamily="34" charset="-128"/>
              </a:rPr>
              <a:t> (среди которых </a:t>
            </a:r>
            <a:r>
              <a:rPr lang="en-US" altLang="en-US" sz="2000" dirty="0" err="1">
                <a:solidFill>
                  <a:srgbClr val="FFFFFF"/>
                </a:solidFill>
                <a:ea typeface="MS PGothic" panose="020B0600070205080204" pitchFamily="34" charset="-128"/>
              </a:rPr>
              <a:t>Inspur</a:t>
            </a:r>
            <a:r>
              <a:rPr lang="en-US" altLang="en-US" sz="2000" dirty="0">
                <a:solidFill>
                  <a:srgbClr val="FFFFFF"/>
                </a:solidFill>
                <a:ea typeface="MS PGothic" panose="020B0600070205080204" pitchFamily="34" charset="-128"/>
              </a:rPr>
              <a:t> </a:t>
            </a:r>
            <a:r>
              <a:rPr lang="ru-RU" altLang="en-US" sz="2000" dirty="0">
                <a:solidFill>
                  <a:srgbClr val="FFFFFF"/>
                </a:solidFill>
                <a:ea typeface="MS PGothic" panose="020B0600070205080204" pitchFamily="34" charset="-128"/>
              </a:rPr>
              <a:t>и </a:t>
            </a:r>
            <a:r>
              <a:rPr lang="en-US" altLang="en-US" sz="2000" dirty="0">
                <a:solidFill>
                  <a:srgbClr val="FFFFFF"/>
                </a:solidFill>
                <a:ea typeface="MS PGothic" panose="020B0600070205080204" pitchFamily="34" charset="-128"/>
              </a:rPr>
              <a:t>ZTE).</a:t>
            </a:r>
            <a:endParaRPr lang="ru-RU" altLang="en-US" sz="2000" dirty="0">
              <a:solidFill>
                <a:srgbClr val="FFFFFF"/>
              </a:solidFill>
              <a:ea typeface="MS PGothic" panose="020B0600070205080204" pitchFamily="34" charset="-128"/>
            </a:endParaRPr>
          </a:p>
          <a:p>
            <a:pPr eaLnBrk="1" hangingPunct="1">
              <a:lnSpc>
                <a:spcPct val="90000"/>
              </a:lnSpc>
              <a:spcBef>
                <a:spcPct val="40000"/>
              </a:spcBef>
              <a:spcAft>
                <a:spcPts val="100"/>
              </a:spcAft>
              <a:buClr>
                <a:srgbClr val="FFFFFF"/>
              </a:buClr>
            </a:pPr>
            <a:r>
              <a:rPr lang="ru-RU" altLang="en-US" sz="2000" dirty="0">
                <a:solidFill>
                  <a:srgbClr val="FFFFFF"/>
                </a:solidFill>
                <a:ea typeface="MS PGothic" panose="020B0600070205080204" pitchFamily="34" charset="-128"/>
              </a:rPr>
              <a:t>В октябре </a:t>
            </a:r>
            <a:r>
              <a:rPr lang="ru-RU" altLang="en-US" sz="2000" dirty="0" smtClean="0">
                <a:solidFill>
                  <a:srgbClr val="FFFFFF"/>
                </a:solidFill>
                <a:ea typeface="MS PGothic" panose="020B0600070205080204" pitchFamily="34" charset="-128"/>
              </a:rPr>
              <a:t>2014г. </a:t>
            </a:r>
            <a:r>
              <a:rPr lang="ru-RU" altLang="en-US" sz="2000" dirty="0">
                <a:solidFill>
                  <a:srgbClr val="FFFFFF"/>
                </a:solidFill>
                <a:ea typeface="MS PGothic" panose="020B0600070205080204" pitchFamily="34" charset="-128"/>
              </a:rPr>
              <a:t>при поддержке министерства промышленности и информационных технологий </a:t>
            </a:r>
            <a:r>
              <a:rPr lang="ru-RU" altLang="en-US" sz="2000" dirty="0" err="1" smtClean="0">
                <a:solidFill>
                  <a:srgbClr val="FFFFFF"/>
                </a:solidFill>
                <a:ea typeface="MS PGothic" panose="020B0600070205080204" pitchFamily="34" charset="-128"/>
              </a:rPr>
              <a:t>учрежден</a:t>
            </a:r>
            <a:r>
              <a:rPr lang="ru-RU" altLang="en-US" sz="2000" dirty="0" smtClean="0">
                <a:solidFill>
                  <a:srgbClr val="FFFFFF"/>
                </a:solidFill>
                <a:ea typeface="MS PGothic" panose="020B0600070205080204" pitchFamily="34" charset="-128"/>
              </a:rPr>
              <a:t> </a:t>
            </a:r>
            <a:r>
              <a:rPr lang="ru-RU" altLang="en-US" sz="2000" dirty="0">
                <a:solidFill>
                  <a:srgbClr val="FFFFFF"/>
                </a:solidFill>
                <a:ea typeface="MS PGothic" panose="020B0600070205080204" pitchFamily="34" charset="-128"/>
              </a:rPr>
              <a:t>альянс «</a:t>
            </a:r>
            <a:r>
              <a:rPr lang="en-US" altLang="en-US" sz="2000" dirty="0">
                <a:solidFill>
                  <a:srgbClr val="FFFFFF"/>
                </a:solidFill>
                <a:ea typeface="MS PGothic" panose="020B0600070205080204" pitchFamily="34" charset="-128"/>
              </a:rPr>
              <a:t>China Power Technology Alliance</a:t>
            </a:r>
            <a:r>
              <a:rPr lang="ru-RU" altLang="en-US" sz="2000" dirty="0">
                <a:solidFill>
                  <a:srgbClr val="FFFFFF"/>
                </a:solidFill>
                <a:ea typeface="MS PGothic" panose="020B0600070205080204" pitchFamily="34" charset="-128"/>
              </a:rPr>
              <a:t>» с целью ускорения разработки и начала производства собственных ИТ-систем на основе технологий </a:t>
            </a:r>
            <a:r>
              <a:rPr lang="en-US" altLang="en-US" sz="2000" dirty="0">
                <a:solidFill>
                  <a:srgbClr val="FFFFFF"/>
                </a:solidFill>
                <a:ea typeface="MS PGothic" panose="020B0600070205080204" pitchFamily="34" charset="-128"/>
              </a:rPr>
              <a:t> OpenPOWER</a:t>
            </a:r>
          </a:p>
          <a:p>
            <a:pPr eaLnBrk="1" hangingPunct="1">
              <a:lnSpc>
                <a:spcPct val="90000"/>
              </a:lnSpc>
              <a:spcBef>
                <a:spcPct val="40000"/>
              </a:spcBef>
              <a:spcAft>
                <a:spcPts val="100"/>
              </a:spcAft>
              <a:buClr>
                <a:srgbClr val="FFFFFF"/>
              </a:buClr>
            </a:pPr>
            <a:r>
              <a:rPr lang="ru-RU" altLang="en-US" sz="2000" dirty="0">
                <a:solidFill>
                  <a:srgbClr val="FFFFFF"/>
                </a:solidFill>
                <a:ea typeface="MS PGothic" panose="020B0600070205080204" pitchFamily="34" charset="-128"/>
              </a:rPr>
              <a:t>На первом симпозиуме </a:t>
            </a:r>
            <a:r>
              <a:rPr lang="en-US" altLang="en-US" sz="2000" dirty="0">
                <a:solidFill>
                  <a:srgbClr val="FFFFFF"/>
                </a:solidFill>
                <a:ea typeface="MS PGothic" panose="020B0600070205080204" pitchFamily="34" charset="-128"/>
              </a:rPr>
              <a:t>OpenPOWER </a:t>
            </a:r>
            <a:r>
              <a:rPr lang="ru-RU" altLang="en-US" sz="2000" dirty="0">
                <a:solidFill>
                  <a:srgbClr val="FFFFFF"/>
                </a:solidFill>
                <a:ea typeface="MS PGothic" panose="020B0600070205080204" pitchFamily="34" charset="-128"/>
              </a:rPr>
              <a:t>в марте 2015 г. был </a:t>
            </a:r>
            <a:r>
              <a:rPr lang="ru-RU" altLang="en-US" sz="2000" dirty="0" smtClean="0">
                <a:solidFill>
                  <a:srgbClr val="FFFFFF"/>
                </a:solidFill>
                <a:ea typeface="MS PGothic" panose="020B0600070205080204" pitchFamily="34" charset="-128"/>
              </a:rPr>
              <a:t>показан процессор </a:t>
            </a:r>
            <a:r>
              <a:rPr lang="en-US" altLang="en-US" sz="2000" dirty="0">
                <a:solidFill>
                  <a:srgbClr val="FFFFFF"/>
                </a:solidFill>
                <a:ea typeface="MS PGothic" panose="020B0600070205080204" pitchFamily="34" charset="-128"/>
              </a:rPr>
              <a:t>CP1 </a:t>
            </a:r>
            <a:r>
              <a:rPr lang="ru-RU" altLang="en-US" sz="2000" dirty="0">
                <a:solidFill>
                  <a:srgbClr val="FFFFFF"/>
                </a:solidFill>
                <a:ea typeface="MS PGothic" panose="020B0600070205080204" pitchFamily="34" charset="-128"/>
              </a:rPr>
              <a:t>разработанный </a:t>
            </a:r>
            <a:r>
              <a:rPr lang="en-US" altLang="en-US" sz="2000" dirty="0">
                <a:solidFill>
                  <a:srgbClr val="FFFFFF"/>
                </a:solidFill>
                <a:ea typeface="MS PGothic" panose="020B0600070205080204" pitchFamily="34" charset="-128"/>
              </a:rPr>
              <a:t>Suzhou </a:t>
            </a:r>
            <a:r>
              <a:rPr lang="en-US" altLang="en-US" sz="2000" dirty="0" err="1">
                <a:solidFill>
                  <a:srgbClr val="FFFFFF"/>
                </a:solidFill>
                <a:ea typeface="MS PGothic" panose="020B0600070205080204" pitchFamily="34" charset="-128"/>
              </a:rPr>
              <a:t>PowerCore</a:t>
            </a:r>
            <a:r>
              <a:rPr lang="en-US" altLang="en-US" sz="2000" dirty="0">
                <a:solidFill>
                  <a:srgbClr val="FFFFFF"/>
                </a:solidFill>
                <a:ea typeface="MS PGothic" panose="020B0600070205080204" pitchFamily="34" charset="-128"/>
              </a:rPr>
              <a:t> </a:t>
            </a:r>
            <a:r>
              <a:rPr lang="ru-RU" altLang="en-US" sz="2000" dirty="0">
                <a:solidFill>
                  <a:srgbClr val="FFFFFF"/>
                </a:solidFill>
                <a:ea typeface="MS PGothic" panose="020B0600070205080204" pitchFamily="34" charset="-128"/>
              </a:rPr>
              <a:t>совместно с </a:t>
            </a:r>
            <a:r>
              <a:rPr lang="en-US" altLang="en-US" sz="2000" dirty="0">
                <a:solidFill>
                  <a:srgbClr val="FFFFFF"/>
                </a:solidFill>
                <a:ea typeface="MS PGothic" panose="020B0600070205080204" pitchFamily="34" charset="-128"/>
              </a:rPr>
              <a:t>IBM.</a:t>
            </a:r>
            <a:endParaRPr lang="ru-RU" altLang="en-US" sz="2000" dirty="0">
              <a:solidFill>
                <a:srgbClr val="FFFFFF"/>
              </a:solidFill>
              <a:ea typeface="MS PGothic" panose="020B0600070205080204" pitchFamily="34" charset="-128"/>
            </a:endParaRPr>
          </a:p>
          <a:p>
            <a:pPr eaLnBrk="1" hangingPunct="1">
              <a:lnSpc>
                <a:spcPct val="90000"/>
              </a:lnSpc>
              <a:spcBef>
                <a:spcPct val="40000"/>
              </a:spcBef>
              <a:spcAft>
                <a:spcPts val="100"/>
              </a:spcAft>
              <a:buClr>
                <a:srgbClr val="FFFFFF"/>
              </a:buClr>
            </a:pPr>
            <a:r>
              <a:rPr lang="ru-RU" altLang="en-US" sz="2000" dirty="0">
                <a:solidFill>
                  <a:srgbClr val="FFFFFF"/>
                </a:solidFill>
                <a:ea typeface="MS PGothic" panose="020B0600070205080204" pitchFamily="34" charset="-128"/>
              </a:rPr>
              <a:t>Процессор CP1 будет использоваться провайдером </a:t>
            </a:r>
            <a:r>
              <a:rPr lang="ru-RU" altLang="en-US" sz="2000" dirty="0" err="1">
                <a:solidFill>
                  <a:srgbClr val="FFFFFF"/>
                </a:solidFill>
                <a:ea typeface="MS PGothic" panose="020B0600070205080204" pitchFamily="34" charset="-128"/>
              </a:rPr>
              <a:t>Zoom</a:t>
            </a:r>
            <a:r>
              <a:rPr lang="ru-RU" altLang="en-US" sz="2000" dirty="0">
                <a:solidFill>
                  <a:srgbClr val="FFFFFF"/>
                </a:solidFill>
                <a:ea typeface="MS PGothic" panose="020B0600070205080204" pitchFamily="34" charset="-128"/>
              </a:rPr>
              <a:t> </a:t>
            </a:r>
            <a:r>
              <a:rPr lang="ru-RU" altLang="en-US" sz="2000" dirty="0" err="1">
                <a:solidFill>
                  <a:srgbClr val="FFFFFF"/>
                </a:solidFill>
                <a:ea typeface="MS PGothic" panose="020B0600070205080204" pitchFamily="34" charset="-128"/>
              </a:rPr>
              <a:t>Netcom</a:t>
            </a:r>
            <a:r>
              <a:rPr lang="ru-RU" altLang="en-US" sz="2000" dirty="0">
                <a:solidFill>
                  <a:srgbClr val="FFFFFF"/>
                </a:solidFill>
                <a:ea typeface="MS PGothic" panose="020B0600070205080204" pitchFamily="34" charset="-128"/>
              </a:rPr>
              <a:t> в линейке 2-процессорных серверов </a:t>
            </a:r>
            <a:r>
              <a:rPr lang="ru-RU" altLang="en-US" sz="2000" dirty="0" err="1" smtClean="0">
                <a:solidFill>
                  <a:srgbClr val="FFFFFF"/>
                </a:solidFill>
                <a:ea typeface="MS PGothic" panose="020B0600070205080204" pitchFamily="34" charset="-128"/>
              </a:rPr>
              <a:t>RedPower</a:t>
            </a:r>
            <a:r>
              <a:rPr lang="ru-RU" altLang="en-US" sz="2000" dirty="0" smtClean="0">
                <a:solidFill>
                  <a:srgbClr val="FFFFFF"/>
                </a:solidFill>
                <a:ea typeface="MS PGothic" panose="020B0600070205080204" pitchFamily="34" charset="-128"/>
              </a:rPr>
              <a:t> к концу </a:t>
            </a:r>
            <a:r>
              <a:rPr lang="en-US" altLang="en-US" sz="2000" dirty="0" smtClean="0">
                <a:solidFill>
                  <a:srgbClr val="FFFFFF"/>
                </a:solidFill>
                <a:ea typeface="MS PGothic" panose="020B0600070205080204" pitchFamily="34" charset="-128"/>
              </a:rPr>
              <a:t>2015 </a:t>
            </a:r>
            <a:r>
              <a:rPr lang="ru-RU" altLang="en-US" sz="2000" dirty="0">
                <a:solidFill>
                  <a:srgbClr val="FFFFFF"/>
                </a:solidFill>
                <a:ea typeface="MS PGothic" panose="020B0600070205080204" pitchFamily="34" charset="-128"/>
              </a:rPr>
              <a:t>года. </a:t>
            </a:r>
          </a:p>
          <a:p>
            <a:pPr eaLnBrk="1" hangingPunct="1">
              <a:lnSpc>
                <a:spcPct val="90000"/>
              </a:lnSpc>
              <a:spcBef>
                <a:spcPct val="40000"/>
              </a:spcBef>
              <a:spcAft>
                <a:spcPts val="100"/>
              </a:spcAft>
              <a:buClr>
                <a:srgbClr val="FFFFFF"/>
              </a:buClr>
            </a:pPr>
            <a:r>
              <a:rPr lang="ru-RU" altLang="en-US" sz="2000" dirty="0">
                <a:solidFill>
                  <a:srgbClr val="FFFFFF"/>
                </a:solidFill>
                <a:ea typeface="MS PGothic" panose="020B0600070205080204" pitchFamily="34" charset="-128"/>
              </a:rPr>
              <a:t>Компании </a:t>
            </a:r>
            <a:r>
              <a:rPr lang="ru-RU" altLang="en-US" sz="2000" dirty="0" err="1">
                <a:solidFill>
                  <a:srgbClr val="FFFFFF"/>
                </a:solidFill>
                <a:ea typeface="MS PGothic" panose="020B0600070205080204" pitchFamily="34" charset="-128"/>
              </a:rPr>
              <a:t>ChuangHe</a:t>
            </a:r>
            <a:r>
              <a:rPr lang="ru-RU" altLang="en-US" sz="2000" dirty="0">
                <a:solidFill>
                  <a:srgbClr val="FFFFFF"/>
                </a:solidFill>
                <a:ea typeface="MS PGothic" panose="020B0600070205080204" pitchFamily="34" charset="-128"/>
              </a:rPr>
              <a:t> и </a:t>
            </a:r>
            <a:r>
              <a:rPr lang="ru-RU" altLang="en-US" sz="2000" dirty="0" err="1">
                <a:solidFill>
                  <a:srgbClr val="FFFFFF"/>
                </a:solidFill>
                <a:ea typeface="MS PGothic" panose="020B0600070205080204" pitchFamily="34" charset="-128"/>
              </a:rPr>
              <a:t>Inspur</a:t>
            </a:r>
            <a:r>
              <a:rPr lang="ru-RU" altLang="en-US" sz="2000" dirty="0">
                <a:solidFill>
                  <a:srgbClr val="FFFFFF"/>
                </a:solidFill>
                <a:ea typeface="MS PGothic" panose="020B0600070205080204" pitchFamily="34" charset="-128"/>
              </a:rPr>
              <a:t> намерены в ближайшее время представить собственный дизайн распределённых систем </a:t>
            </a:r>
            <a:r>
              <a:rPr lang="ru-RU" altLang="en-US" sz="2000" dirty="0" smtClean="0">
                <a:solidFill>
                  <a:srgbClr val="FFFFFF"/>
                </a:solidFill>
                <a:ea typeface="MS PGothic" panose="020B0600070205080204" pitchFamily="34" charset="-128"/>
              </a:rPr>
              <a:t>на </a:t>
            </a:r>
            <a:r>
              <a:rPr lang="ru-RU" altLang="en-US" sz="2000" dirty="0">
                <a:solidFill>
                  <a:srgbClr val="FFFFFF"/>
                </a:solidFill>
                <a:ea typeface="MS PGothic" panose="020B0600070205080204" pitchFamily="34" charset="-128"/>
              </a:rPr>
              <a:t>базе чипа CP1, которые будут выпускаться китайскими брендами</a:t>
            </a:r>
            <a:r>
              <a:rPr lang="en-US" altLang="en-US" sz="2000" dirty="0">
                <a:solidFill>
                  <a:srgbClr val="FFFFFF"/>
                </a:solidFill>
                <a:ea typeface="MS PGothic" panose="020B0600070205080204" pitchFamily="34" charset="-128"/>
              </a:rPr>
              <a:t>, </a:t>
            </a:r>
            <a:r>
              <a:rPr lang="ru-RU" altLang="en-US" sz="2000" dirty="0">
                <a:solidFill>
                  <a:srgbClr val="FFFFFF"/>
                </a:solidFill>
                <a:ea typeface="MS PGothic" panose="020B0600070205080204" pitchFamily="34" charset="-128"/>
              </a:rPr>
              <a:t>в том числе </a:t>
            </a:r>
            <a:r>
              <a:rPr lang="ru-RU" altLang="en-US" sz="2000" b="1" dirty="0">
                <a:solidFill>
                  <a:srgbClr val="FFFFFF"/>
                </a:solidFill>
                <a:ea typeface="MS PGothic" panose="020B0600070205080204" pitchFamily="34" charset="-128"/>
              </a:rPr>
              <a:t>со встроенной локальной криптографией.</a:t>
            </a:r>
          </a:p>
        </p:txBody>
      </p:sp>
    </p:spTree>
    <p:extLst>
      <p:ext uri="{BB962C8B-B14F-4D97-AF65-F5344CB8AC3E}">
        <p14:creationId xmlns:p14="http://schemas.microsoft.com/office/powerpoint/2010/main" val="2790841283"/>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0"/>
          </p:nvPr>
        </p:nvSpPr>
        <p:spPr>
          <a:noFill/>
        </p:spPr>
        <p:txBody>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fld id="{918FEF14-1422-4CE4-AA7A-BC97410B20BE}" type="slidenum">
              <a:rPr lang="en-US" altLang="ru-RU" sz="800" smtClean="0">
                <a:solidFill>
                  <a:srgbClr val="FFFFFF"/>
                </a:solidFill>
              </a:rPr>
              <a:pPr/>
              <a:t>21</a:t>
            </a:fld>
            <a:endParaRPr lang="en-US" altLang="ru-RU" sz="800" smtClean="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29427" y="1479211"/>
            <a:ext cx="4904466" cy="49044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793750"/>
            <a:ext cx="17319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065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46063" y="949325"/>
            <a:ext cx="8310562" cy="5068888"/>
          </a:xfrm>
        </p:spPr>
        <p:txBody>
          <a:bodyPr/>
          <a:lstStyle/>
          <a:p>
            <a:pPr marL="0" indent="0">
              <a:lnSpc>
                <a:spcPct val="90000"/>
              </a:lnSpc>
              <a:buFont typeface="Wingdings" panose="05000000000000000000" pitchFamily="2" charset="2"/>
              <a:buNone/>
              <a:defRPr/>
            </a:pPr>
            <a:endParaRPr lang="ru-RU" altLang="en-US" sz="2800" dirty="0" smtClean="0"/>
          </a:p>
          <a:p>
            <a:pPr>
              <a:lnSpc>
                <a:spcPct val="150000"/>
              </a:lnSpc>
              <a:buFont typeface="Arial" panose="020B0604020202020204" pitchFamily="34" charset="0"/>
              <a:buChar char="•"/>
              <a:defRPr/>
            </a:pPr>
            <a:r>
              <a:rPr lang="ru-RU" altLang="en-US" sz="2800" dirty="0" smtClean="0"/>
              <a:t>Сертификация решении</a:t>
            </a:r>
            <a:r>
              <a:rPr lang="en-US" altLang="en-US" sz="2800" dirty="0" smtClean="0"/>
              <a:t> (</a:t>
            </a:r>
            <a:r>
              <a:rPr lang="ru-RU" altLang="en-US" sz="2800" dirty="0" smtClean="0"/>
              <a:t>НДВ4</a:t>
            </a:r>
            <a:r>
              <a:rPr lang="en-US" altLang="en-US" sz="2800" dirty="0" smtClean="0"/>
              <a:t> </a:t>
            </a:r>
            <a:r>
              <a:rPr lang="ru-RU" altLang="en-US" sz="2800" dirty="0" smtClean="0"/>
              <a:t>/ ФСТЭК</a:t>
            </a:r>
            <a:r>
              <a:rPr lang="en-US" altLang="en-US" sz="2800" dirty="0" smtClean="0"/>
              <a:t>)</a:t>
            </a:r>
            <a:r>
              <a:rPr lang="ru-RU" altLang="en-US" sz="2800" dirty="0" smtClean="0"/>
              <a:t>: </a:t>
            </a:r>
            <a:r>
              <a:rPr lang="en-US" altLang="en-US" sz="2800" dirty="0" smtClean="0"/>
              <a:t>DB2, RHEL, SAP, OC AIX, </a:t>
            </a:r>
            <a:r>
              <a:rPr lang="ru-RU" altLang="en-US" sz="2800" dirty="0" smtClean="0"/>
              <a:t>гипервизор </a:t>
            </a:r>
            <a:r>
              <a:rPr lang="en-US" altLang="en-US" sz="2800" dirty="0" err="1" smtClean="0"/>
              <a:t>PowerVM</a:t>
            </a:r>
            <a:endParaRPr lang="ru-RU" altLang="en-US" sz="2800" dirty="0" smtClean="0"/>
          </a:p>
          <a:p>
            <a:pPr>
              <a:lnSpc>
                <a:spcPct val="150000"/>
              </a:lnSpc>
              <a:buFont typeface="Arial" panose="020B0604020202020204" pitchFamily="34" charset="0"/>
              <a:buChar char="•"/>
              <a:defRPr/>
            </a:pPr>
            <a:r>
              <a:rPr lang="ru-RU" altLang="en-US" sz="2800" dirty="0" smtClean="0"/>
              <a:t>Российские ОС на основе </a:t>
            </a:r>
            <a:r>
              <a:rPr lang="en-US" altLang="en-US" sz="2800" dirty="0" smtClean="0"/>
              <a:t>Linux</a:t>
            </a:r>
            <a:r>
              <a:rPr lang="ru-RU" altLang="en-US" sz="2800" dirty="0" smtClean="0"/>
              <a:t>:</a:t>
            </a:r>
            <a:r>
              <a:rPr lang="en-US" altLang="en-US" sz="2800" dirty="0" smtClean="0"/>
              <a:t> </a:t>
            </a:r>
            <a:r>
              <a:rPr lang="ru-RU" altLang="en-US" sz="2800" dirty="0" smtClean="0"/>
              <a:t>Заря, МСВС, </a:t>
            </a:r>
            <a:r>
              <a:rPr lang="en-US" altLang="en-US" sz="2800" dirty="0" err="1" smtClean="0"/>
              <a:t>AstraLinux</a:t>
            </a:r>
            <a:endParaRPr lang="ru-RU" altLang="en-US" sz="2800" dirty="0" smtClean="0"/>
          </a:p>
          <a:p>
            <a:pPr>
              <a:lnSpc>
                <a:spcPct val="150000"/>
              </a:lnSpc>
              <a:buFont typeface="Arial" panose="020B0604020202020204" pitchFamily="34" charset="0"/>
              <a:buChar char="•"/>
              <a:defRPr/>
            </a:pPr>
            <a:r>
              <a:rPr lang="ru-RU" altLang="en-US" sz="2800" dirty="0" smtClean="0"/>
              <a:t>Российские /открытые СУБД</a:t>
            </a:r>
            <a:r>
              <a:rPr lang="en-US" altLang="en-US" sz="2800" dirty="0" smtClean="0"/>
              <a:t>: </a:t>
            </a:r>
            <a:r>
              <a:rPr lang="en-US" altLang="en-US" sz="2800" dirty="0" err="1" smtClean="0"/>
              <a:t>PostgreSQL</a:t>
            </a:r>
            <a:r>
              <a:rPr lang="en-US" altLang="en-US" sz="2800" dirty="0" smtClean="0"/>
              <a:t>, </a:t>
            </a:r>
            <a:r>
              <a:rPr lang="ru-RU" altLang="en-US" sz="2800" dirty="0" smtClean="0"/>
              <a:t>Ред База Данных</a:t>
            </a:r>
          </a:p>
          <a:p>
            <a:pPr>
              <a:lnSpc>
                <a:spcPct val="150000"/>
              </a:lnSpc>
              <a:buFont typeface="Arial" panose="020B0604020202020204" pitchFamily="34" charset="0"/>
              <a:buChar char="•"/>
              <a:defRPr/>
            </a:pPr>
            <a:endParaRPr lang="ru-RU" altLang="en-US" sz="2800" dirty="0" smtClean="0"/>
          </a:p>
          <a:p>
            <a:pPr>
              <a:lnSpc>
                <a:spcPct val="90000"/>
              </a:lnSpc>
              <a:buFont typeface="Wingdings" panose="05000000000000000000" pitchFamily="2" charset="2"/>
              <a:buChar char="ü"/>
              <a:defRPr/>
            </a:pPr>
            <a:endParaRPr lang="ru-RU" altLang="en-US" sz="2800" dirty="0"/>
          </a:p>
          <a:p>
            <a:pPr>
              <a:lnSpc>
                <a:spcPct val="90000"/>
              </a:lnSpc>
              <a:defRPr/>
            </a:pPr>
            <a:endParaRPr lang="ru-RU" altLang="en-US" sz="2800" dirty="0" smtClean="0"/>
          </a:p>
          <a:p>
            <a:pPr marL="0" indent="0">
              <a:lnSpc>
                <a:spcPct val="90000"/>
              </a:lnSpc>
              <a:buFont typeface="Wingdings" panose="05000000000000000000" pitchFamily="2" charset="2"/>
              <a:buNone/>
              <a:defRPr/>
            </a:pPr>
            <a:endParaRPr lang="ru-RU" altLang="en-US" sz="2800" dirty="0"/>
          </a:p>
          <a:p>
            <a:pPr marL="0" indent="0">
              <a:lnSpc>
                <a:spcPct val="90000"/>
              </a:lnSpc>
              <a:buFont typeface="Wingdings" panose="05000000000000000000" pitchFamily="2" charset="2"/>
              <a:buNone/>
              <a:defRPr/>
            </a:pPr>
            <a:endParaRPr lang="en-US" altLang="en-US" sz="2800" dirty="0" smtClean="0">
              <a:solidFill>
                <a:srgbClr val="FF0000"/>
              </a:solidFill>
            </a:endParaRPr>
          </a:p>
          <a:p>
            <a:pPr marL="304800" indent="-304800">
              <a:lnSpc>
                <a:spcPct val="90000"/>
              </a:lnSpc>
              <a:buFont typeface="Wingdings" panose="05000000000000000000" pitchFamily="2" charset="2"/>
              <a:buAutoNum type="arabicPeriod"/>
              <a:defRPr/>
            </a:pPr>
            <a:endParaRPr lang="en-US" altLang="en-US" sz="2800" dirty="0" smtClean="0"/>
          </a:p>
          <a:p>
            <a:pPr marL="304800" indent="-304800">
              <a:lnSpc>
                <a:spcPct val="90000"/>
              </a:lnSpc>
              <a:buFont typeface="Wingdings" panose="05000000000000000000" pitchFamily="2" charset="2"/>
              <a:buAutoNum type="arabicPeriod"/>
              <a:defRPr/>
            </a:pPr>
            <a:endParaRPr lang="en-US" altLang="en-US" sz="2800" dirty="0" smtClean="0"/>
          </a:p>
        </p:txBody>
      </p:sp>
      <p:sp>
        <p:nvSpPr>
          <p:cNvPr id="19459" name="Title 1"/>
          <p:cNvSpPr>
            <a:spLocks noGrp="1"/>
          </p:cNvSpPr>
          <p:nvPr>
            <p:ph type="title"/>
          </p:nvPr>
        </p:nvSpPr>
        <p:spPr/>
        <p:txBody>
          <a:bodyPr/>
          <a:lstStyle/>
          <a:p>
            <a:r>
              <a:rPr lang="ru-RU" altLang="en-US" b="1" smtClean="0"/>
              <a:t>Состав программной части решений ОЕМ-Партнеров</a:t>
            </a:r>
          </a:p>
        </p:txBody>
      </p:sp>
    </p:spTree>
    <p:extLst>
      <p:ext uri="{BB962C8B-B14F-4D97-AF65-F5344CB8AC3E}">
        <p14:creationId xmlns:p14="http://schemas.microsoft.com/office/powerpoint/2010/main" val="3340111129"/>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984500"/>
            <a:ext cx="447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5"/>
          <p:cNvSpPr>
            <a:spLocks noGrp="1" noChangeArrowheads="1"/>
          </p:cNvSpPr>
          <p:nvPr>
            <p:ph type="title"/>
          </p:nvPr>
        </p:nvSpPr>
        <p:spPr>
          <a:xfrm>
            <a:off x="539552" y="1916832"/>
            <a:ext cx="4382765" cy="1802456"/>
          </a:xfrm>
        </p:spPr>
        <p:txBody>
          <a:bodyPr lIns="91402" tIns="45700" rIns="91402" bIns="45700" anchor="t"/>
          <a:lstStyle/>
          <a:p>
            <a:r>
              <a:rPr lang="ru-RU" altLang="ru-RU" sz="3600" dirty="0" smtClean="0">
                <a:solidFill>
                  <a:srgbClr val="0000FF"/>
                </a:solidFill>
              </a:rPr>
              <a:t>Несколько слов о стратегии</a:t>
            </a:r>
            <a:endParaRPr lang="en-US" altLang="ru-RU" sz="3600" dirty="0" smtClean="0"/>
          </a:p>
        </p:txBody>
      </p:sp>
    </p:spTree>
    <p:extLst>
      <p:ext uri="{BB962C8B-B14F-4D97-AF65-F5344CB8AC3E}">
        <p14:creationId xmlns:p14="http://schemas.microsoft.com/office/powerpoint/2010/main" val="109253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0" y="1235075"/>
            <a:ext cx="8820472" cy="4757738"/>
          </a:xfrm>
        </p:spPr>
        <p:txBody>
          <a:bodyPr/>
          <a:lstStyle/>
          <a:p>
            <a:pPr marL="342900" indent="-342900">
              <a:spcBef>
                <a:spcPts val="0"/>
              </a:spcBef>
              <a:spcAft>
                <a:spcPts val="800"/>
              </a:spcAft>
              <a:buFont typeface="Arial" panose="020B0604020202020204" pitchFamily="34" charset="0"/>
              <a:buChar char="•"/>
            </a:pPr>
            <a:r>
              <a:rPr lang="ru-RU" altLang="ru-RU" sz="2400" dirty="0" smtClean="0"/>
              <a:t>Общий дизайн платформы для высокопроизводительных вычислений и высокопроизводительной аналитики</a:t>
            </a:r>
            <a:endParaRPr lang="en-US" altLang="ru-RU" sz="2400" dirty="0" smtClean="0"/>
          </a:p>
          <a:p>
            <a:pPr marL="342900" indent="-342900">
              <a:spcBef>
                <a:spcPts val="0"/>
              </a:spcBef>
              <a:spcAft>
                <a:spcPts val="800"/>
              </a:spcAft>
              <a:buFont typeface="Arial" panose="020B0604020202020204" pitchFamily="34" charset="0"/>
              <a:buChar char="•"/>
            </a:pPr>
            <a:r>
              <a:rPr lang="ru-RU" altLang="ru-RU" sz="2400" dirty="0" smtClean="0"/>
              <a:t>Углубление отношений с технологическими партнёрами</a:t>
            </a:r>
            <a:endParaRPr lang="en-US" altLang="ru-RU" sz="2400" dirty="0" smtClean="0"/>
          </a:p>
          <a:p>
            <a:pPr marL="342900" indent="-342900">
              <a:spcBef>
                <a:spcPts val="0"/>
              </a:spcBef>
              <a:spcAft>
                <a:spcPts val="800"/>
              </a:spcAft>
              <a:buFont typeface="Arial" panose="020B0604020202020204" pitchFamily="34" charset="0"/>
              <a:buChar char="•"/>
            </a:pPr>
            <a:r>
              <a:rPr lang="ru-RU" altLang="ru-RU" sz="2400" dirty="0" smtClean="0"/>
              <a:t>Серверы </a:t>
            </a:r>
            <a:r>
              <a:rPr lang="ru-RU" altLang="ru-RU" sz="2400" dirty="0" smtClean="0"/>
              <a:t>для данного сегмента в основном </a:t>
            </a:r>
            <a:r>
              <a:rPr lang="en-US" altLang="ru-RU" sz="2400" dirty="0" smtClean="0"/>
              <a:t>2</a:t>
            </a:r>
            <a:r>
              <a:rPr lang="ru-RU" altLang="ru-RU" sz="2400" dirty="0" smtClean="0"/>
              <a:t> сокета</a:t>
            </a:r>
            <a:endParaRPr lang="en-US" altLang="ru-RU" sz="2400" dirty="0" smtClean="0"/>
          </a:p>
          <a:p>
            <a:pPr marL="342900" indent="-342900">
              <a:spcBef>
                <a:spcPts val="0"/>
              </a:spcBef>
              <a:spcAft>
                <a:spcPts val="800"/>
              </a:spcAft>
              <a:buFont typeface="Arial" panose="020B0604020202020204" pitchFamily="34" charset="0"/>
              <a:buChar char="•"/>
            </a:pPr>
            <a:r>
              <a:rPr lang="ru-RU" altLang="ru-RU" sz="2400" dirty="0" smtClean="0"/>
              <a:t>Усиление поддержки </a:t>
            </a:r>
            <a:r>
              <a:rPr lang="en-US" altLang="ru-RU" sz="2400" dirty="0" err="1" smtClean="0"/>
              <a:t>InfiniBand</a:t>
            </a:r>
            <a:r>
              <a:rPr lang="en-US" altLang="ru-RU" sz="2400" dirty="0" smtClean="0"/>
              <a:t> </a:t>
            </a:r>
            <a:r>
              <a:rPr lang="ru-RU" altLang="ru-RU" sz="2400" dirty="0" smtClean="0"/>
              <a:t>и</a:t>
            </a:r>
            <a:r>
              <a:rPr lang="en-US" altLang="ru-RU" sz="2400" dirty="0" smtClean="0"/>
              <a:t> Ethernet</a:t>
            </a:r>
          </a:p>
          <a:p>
            <a:pPr marL="342900" indent="-342900">
              <a:spcBef>
                <a:spcPts val="0"/>
              </a:spcBef>
              <a:spcAft>
                <a:spcPts val="800"/>
              </a:spcAft>
              <a:buFont typeface="Arial" panose="020B0604020202020204" pitchFamily="34" charset="0"/>
              <a:buChar char="•"/>
            </a:pPr>
            <a:r>
              <a:rPr lang="ru-RU" altLang="ru-RU" sz="2400" dirty="0" smtClean="0"/>
              <a:t>Большая часть производительности на операциях с плавающей точкой будет достигаться за счёт </a:t>
            </a:r>
            <a:r>
              <a:rPr lang="en-US" altLang="ru-RU" sz="2400" dirty="0" smtClean="0"/>
              <a:t>GPU </a:t>
            </a:r>
          </a:p>
          <a:p>
            <a:pPr marL="342900" indent="-342900">
              <a:spcBef>
                <a:spcPts val="0"/>
              </a:spcBef>
              <a:spcAft>
                <a:spcPts val="800"/>
              </a:spcAft>
              <a:buFont typeface="Arial" panose="020B0604020202020204" pitchFamily="34" charset="0"/>
              <a:buChar char="•"/>
            </a:pPr>
            <a:r>
              <a:rPr lang="ru-RU" altLang="ru-RU" sz="2400" dirty="0" smtClean="0"/>
              <a:t>Стандартные индустриальные стойки и корпуса</a:t>
            </a:r>
            <a:endParaRPr lang="en-US" altLang="ru-RU" sz="2400" dirty="0" smtClean="0"/>
          </a:p>
          <a:p>
            <a:pPr lvl="1">
              <a:spcBef>
                <a:spcPts val="0"/>
              </a:spcBef>
              <a:spcAft>
                <a:spcPts val="800"/>
              </a:spcAft>
            </a:pPr>
            <a:r>
              <a:rPr lang="ru-RU" altLang="ru-RU" sz="2000" dirty="0" smtClean="0"/>
              <a:t>Варианты воздушного и водяного охлаждения</a:t>
            </a:r>
            <a:endParaRPr lang="en-US" altLang="ru-RU" sz="2000" dirty="0" smtClean="0"/>
          </a:p>
          <a:p>
            <a:pPr marL="285750" indent="-285750">
              <a:buFont typeface="Arial" panose="020B0604020202020204" pitchFamily="34" charset="0"/>
              <a:buChar char="•"/>
            </a:pPr>
            <a:endParaRPr lang="en-US" altLang="ru-RU" sz="1600" dirty="0" smtClean="0"/>
          </a:p>
        </p:txBody>
      </p:sp>
      <p:sp>
        <p:nvSpPr>
          <p:cNvPr id="39937" name="Rectangle 2"/>
          <p:cNvSpPr>
            <a:spLocks noGrp="1" noChangeArrowheads="1"/>
          </p:cNvSpPr>
          <p:nvPr>
            <p:ph type="title" idx="4294967295"/>
          </p:nvPr>
        </p:nvSpPr>
        <p:spPr>
          <a:xfrm>
            <a:off x="0" y="549275"/>
            <a:ext cx="8245475" cy="498475"/>
          </a:xfrm>
          <a:noFill/>
        </p:spPr>
        <p:txBody>
          <a:bodyPr/>
          <a:lstStyle/>
          <a:p>
            <a:r>
              <a:rPr lang="ru-RU" altLang="ru-RU" sz="2500" dirty="0" smtClean="0">
                <a:solidFill>
                  <a:srgbClr val="0000FF"/>
                </a:solidFill>
              </a:rPr>
              <a:t>Развитие стратегии аппаратных средств для </a:t>
            </a:r>
            <a:r>
              <a:rPr lang="en-US" altLang="ru-RU" sz="2500" dirty="0" smtClean="0">
                <a:solidFill>
                  <a:srgbClr val="0000FF"/>
                </a:solidFill>
              </a:rPr>
              <a:t>HPC</a:t>
            </a:r>
          </a:p>
        </p:txBody>
      </p:sp>
    </p:spTree>
    <p:extLst>
      <p:ext uri="{BB962C8B-B14F-4D97-AF65-F5344CB8AC3E}">
        <p14:creationId xmlns:p14="http://schemas.microsoft.com/office/powerpoint/2010/main" val="133597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357188" y="549275"/>
            <a:ext cx="8786812" cy="498475"/>
          </a:xfrm>
          <a:prstGeom prst="rect">
            <a:avLst/>
          </a:prstGeom>
          <a:noFill/>
        </p:spPr>
        <p:txBody>
          <a:bodyPr/>
          <a:lstStyle/>
          <a:p>
            <a:r>
              <a:rPr lang="ru-RU" altLang="ru-RU" dirty="0" smtClean="0">
                <a:solidFill>
                  <a:srgbClr val="0000FF"/>
                </a:solidFill>
              </a:rPr>
              <a:t>Стратегия развития процессоров архитектуры </a:t>
            </a:r>
            <a:r>
              <a:rPr lang="en-US" altLang="ru-RU" dirty="0" smtClean="0">
                <a:solidFill>
                  <a:srgbClr val="0000FF"/>
                </a:solidFill>
              </a:rPr>
              <a:t>POWER</a:t>
            </a:r>
            <a:endParaRPr lang="en-US" altLang="ru-RU" dirty="0" smtClean="0">
              <a:solidFill>
                <a:srgbClr val="0000FF"/>
              </a:solidFill>
            </a:endParaRPr>
          </a:p>
        </p:txBody>
      </p:sp>
      <p:sp>
        <p:nvSpPr>
          <p:cNvPr id="40962" name="Rectangle 3"/>
          <p:cNvSpPr>
            <a:spLocks noGrp="1" noChangeArrowheads="1"/>
          </p:cNvSpPr>
          <p:nvPr>
            <p:ph type="body" idx="4294967295"/>
          </p:nvPr>
        </p:nvSpPr>
        <p:spPr>
          <a:xfrm>
            <a:off x="0" y="1279525"/>
            <a:ext cx="9144000" cy="5389835"/>
          </a:xfrm>
          <a:prstGeom prst="rect">
            <a:avLst/>
          </a:prstGeom>
        </p:spPr>
        <p:txBody>
          <a:bodyPr/>
          <a:lstStyle/>
          <a:p>
            <a:pPr marL="342900" indent="-342900">
              <a:buFont typeface="Arial" panose="020B0604020202020204" pitchFamily="34" charset="0"/>
              <a:buChar char="•"/>
            </a:pPr>
            <a:r>
              <a:rPr lang="ru-RU" altLang="ru-RU" sz="2800" dirty="0" smtClean="0"/>
              <a:t>Консолидация усилий и фокус на одном процессоре (чипе) общего назначения для каждого поколения</a:t>
            </a:r>
            <a:endParaRPr lang="en-US" altLang="ru-RU" sz="2800" dirty="0" smtClean="0"/>
          </a:p>
          <a:p>
            <a:pPr lvl="2"/>
            <a:r>
              <a:rPr lang="ru-RU" altLang="ru-RU" sz="2000" dirty="0" smtClean="0"/>
              <a:t>Дизайн для более плотной интеграции с вспомогательным оборудованием</a:t>
            </a:r>
            <a:endParaRPr lang="en-US" altLang="ru-RU" sz="2000" dirty="0" smtClean="0"/>
          </a:p>
          <a:p>
            <a:pPr lvl="2"/>
            <a:r>
              <a:rPr lang="ru-RU" altLang="ru-RU" sz="2000" dirty="0" smtClean="0"/>
              <a:t>Множественный дизайн модулей обеспечивает различные комбинации памяти и шин </a:t>
            </a:r>
            <a:r>
              <a:rPr lang="en-US" altLang="ru-RU" sz="2000" dirty="0" smtClean="0"/>
              <a:t>I/O</a:t>
            </a:r>
          </a:p>
          <a:p>
            <a:endParaRPr lang="en-US" altLang="ru-RU" sz="2000" dirty="0" smtClean="0"/>
          </a:p>
          <a:p>
            <a:pPr marL="342900" indent="-342900">
              <a:buFont typeface="Arial" panose="020B0604020202020204" pitchFamily="34" charset="0"/>
              <a:buChar char="•"/>
            </a:pPr>
            <a:r>
              <a:rPr lang="ru-RU" altLang="ru-RU" sz="2800" dirty="0" smtClean="0"/>
              <a:t>Использование ускорителей подключаемых к процессору для соответствующих платформ и приложений</a:t>
            </a:r>
            <a:r>
              <a:rPr lang="en-US" altLang="ru-RU" sz="2000" dirty="0" smtClean="0"/>
              <a:t> </a:t>
            </a:r>
          </a:p>
          <a:p>
            <a:pPr lvl="2"/>
            <a:r>
              <a:rPr lang="en-US" altLang="ru-RU" sz="2000" dirty="0" smtClean="0"/>
              <a:t>FPGA</a:t>
            </a:r>
            <a:r>
              <a:rPr lang="ru-RU" altLang="ru-RU" sz="2000" dirty="0" smtClean="0"/>
              <a:t> для коммерческих задач, таких как </a:t>
            </a:r>
            <a:r>
              <a:rPr lang="en-US" altLang="ru-RU" sz="2000" dirty="0" smtClean="0"/>
              <a:t>Java, </a:t>
            </a:r>
            <a:r>
              <a:rPr lang="ru-RU" altLang="ru-RU" sz="2000" dirty="0" smtClean="0"/>
              <a:t>СУБД</a:t>
            </a:r>
            <a:r>
              <a:rPr lang="en-US" altLang="ru-RU" sz="2000" dirty="0" smtClean="0"/>
              <a:t>, </a:t>
            </a:r>
            <a:r>
              <a:rPr lang="ru-RU" altLang="ru-RU" sz="2000" dirty="0" smtClean="0"/>
              <a:t>аналитика</a:t>
            </a:r>
            <a:endParaRPr lang="en-US" altLang="ru-RU" sz="2000" dirty="0" smtClean="0"/>
          </a:p>
          <a:p>
            <a:pPr lvl="2"/>
            <a:r>
              <a:rPr lang="en-US" altLang="ru-RU" sz="2000" dirty="0" smtClean="0"/>
              <a:t>GPU</a:t>
            </a:r>
            <a:r>
              <a:rPr lang="ru-RU" altLang="ru-RU" sz="2000" dirty="0" smtClean="0"/>
              <a:t> для научных и вычислительных задач</a:t>
            </a:r>
            <a:endParaRPr lang="en-US" altLang="ru-RU" sz="2000" dirty="0" smtClean="0"/>
          </a:p>
          <a:p>
            <a:pPr lvl="1"/>
            <a:endParaRPr lang="en-US" altLang="ru-RU" sz="2000" dirty="0" smtClean="0"/>
          </a:p>
          <a:p>
            <a:endParaRPr lang="en-US" altLang="ru-RU" sz="2000" dirty="0" smtClean="0"/>
          </a:p>
        </p:txBody>
      </p:sp>
    </p:spTree>
    <p:extLst>
      <p:ext uri="{BB962C8B-B14F-4D97-AF65-F5344CB8AC3E}">
        <p14:creationId xmlns:p14="http://schemas.microsoft.com/office/powerpoint/2010/main" val="314928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588042" y="-59541"/>
            <a:ext cx="6385074" cy="498475"/>
          </a:xfrm>
          <a:noFill/>
        </p:spPr>
        <p:txBody>
          <a:bodyPr/>
          <a:lstStyle/>
          <a:p>
            <a:pPr algn="ctr"/>
            <a:r>
              <a:rPr lang="en-US" altLang="ru-RU" sz="2300" dirty="0" smtClean="0">
                <a:solidFill>
                  <a:srgbClr val="0000FF"/>
                </a:solidFill>
              </a:rPr>
              <a:t>CPU</a:t>
            </a:r>
            <a:r>
              <a:rPr lang="ru-RU" altLang="ru-RU" sz="2300" dirty="0" smtClean="0">
                <a:solidFill>
                  <a:srgbClr val="0000FF"/>
                </a:solidFill>
              </a:rPr>
              <a:t> и</a:t>
            </a:r>
            <a:r>
              <a:rPr lang="en-US" altLang="ru-RU" sz="2300" dirty="0" smtClean="0">
                <a:solidFill>
                  <a:srgbClr val="0000FF"/>
                </a:solidFill>
              </a:rPr>
              <a:t> GPU</a:t>
            </a:r>
            <a:r>
              <a:rPr lang="ru-RU" altLang="ru-RU" sz="2300" dirty="0" smtClean="0">
                <a:solidFill>
                  <a:srgbClr val="0000FF"/>
                </a:solidFill>
              </a:rPr>
              <a:t> </a:t>
            </a:r>
            <a:r>
              <a:rPr lang="ru-RU" altLang="ru-RU" sz="2300" dirty="0" smtClean="0">
                <a:solidFill>
                  <a:srgbClr val="0000FF"/>
                </a:solidFill>
              </a:rPr>
              <a:t>будут связаны ещё плотнее</a:t>
            </a:r>
            <a:endParaRPr lang="en-US" altLang="ru-RU" dirty="0" smtClean="0">
              <a:solidFill>
                <a:srgbClr val="0000FF"/>
              </a:solidFill>
            </a:endParaRPr>
          </a:p>
        </p:txBody>
      </p:sp>
      <p:cxnSp>
        <p:nvCxnSpPr>
          <p:cNvPr id="71" name="Straight Connector 70"/>
          <p:cNvCxnSpPr/>
          <p:nvPr/>
        </p:nvCxnSpPr>
        <p:spPr>
          <a:xfrm>
            <a:off x="0" y="5965825"/>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1443" name="Group 5"/>
          <p:cNvGrpSpPr>
            <a:grpSpLocks/>
          </p:cNvGrpSpPr>
          <p:nvPr/>
        </p:nvGrpSpPr>
        <p:grpSpPr bwMode="auto">
          <a:xfrm>
            <a:off x="0" y="960438"/>
            <a:ext cx="2941638" cy="5453062"/>
            <a:chOff x="223837" y="450850"/>
            <a:chExt cx="2941638" cy="5452989"/>
          </a:xfrm>
        </p:grpSpPr>
        <p:sp>
          <p:nvSpPr>
            <p:cNvPr id="61521" name="Content Placeholder 3"/>
            <p:cNvSpPr txBox="1">
              <a:spLocks/>
            </p:cNvSpPr>
            <p:nvPr/>
          </p:nvSpPr>
          <p:spPr bwMode="auto">
            <a:xfrm>
              <a:off x="254000" y="450850"/>
              <a:ext cx="2911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a:buSzPct val="100000"/>
              </a:pPr>
              <a:r>
                <a:rPr lang="en-US" altLang="ru-RU" sz="2400" b="1" i="0">
                  <a:solidFill>
                    <a:srgbClr val="92D050"/>
                  </a:solidFill>
                  <a:latin typeface="Calibri" panose="020F0502020204030204" pitchFamily="34" charset="0"/>
                  <a:cs typeface="+mn-cs"/>
                </a:rPr>
                <a:t>Kepler</a:t>
              </a:r>
              <a:endParaRPr lang="en-US" altLang="ru-RU" sz="2000" b="1" i="0">
                <a:solidFill>
                  <a:srgbClr val="92D050"/>
                </a:solidFill>
                <a:latin typeface="Calibri" panose="020F0502020204030204" pitchFamily="34" charset="0"/>
                <a:cs typeface="+mn-cs"/>
              </a:endParaRPr>
            </a:p>
            <a:p>
              <a:pPr algn="ctr" defTabSz="914400">
                <a:buSzPct val="100000"/>
              </a:pPr>
              <a:r>
                <a:rPr lang="en-US" altLang="ru-RU" sz="1800" b="1" i="0">
                  <a:solidFill>
                    <a:srgbClr val="000000"/>
                  </a:solidFill>
                  <a:latin typeface="Calibri" panose="020F0502020204030204" pitchFamily="34" charset="0"/>
                  <a:cs typeface="+mn-cs"/>
                </a:rPr>
                <a:t>CUDA 5.5 – 7.0</a:t>
              </a:r>
            </a:p>
            <a:p>
              <a:pPr algn="ctr" defTabSz="914400">
                <a:buSzPct val="100000"/>
              </a:pPr>
              <a:r>
                <a:rPr lang="en-US" altLang="ru-RU" sz="1800" b="1" i="0">
                  <a:solidFill>
                    <a:srgbClr val="0066CC"/>
                  </a:solidFill>
                  <a:latin typeface="Calibri" panose="020F0502020204030204" pitchFamily="34" charset="0"/>
                  <a:cs typeface="+mn-cs"/>
                </a:rPr>
                <a:t>close</a:t>
              </a:r>
            </a:p>
          </p:txBody>
        </p:sp>
        <p:sp>
          <p:nvSpPr>
            <p:cNvPr id="61522" name="Line 18"/>
            <p:cNvSpPr>
              <a:spLocks noChangeShapeType="1"/>
            </p:cNvSpPr>
            <p:nvPr/>
          </p:nvSpPr>
          <p:spPr bwMode="auto">
            <a:xfrm>
              <a:off x="904875" y="3092450"/>
              <a:ext cx="1779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nvGrpSpPr>
            <p:cNvPr id="61523" name="Group 52"/>
            <p:cNvGrpSpPr>
              <a:grpSpLocks/>
            </p:cNvGrpSpPr>
            <p:nvPr/>
          </p:nvGrpSpPr>
          <p:grpSpPr bwMode="auto">
            <a:xfrm>
              <a:off x="709613" y="1804988"/>
              <a:ext cx="2000250" cy="1098550"/>
              <a:chOff x="7716838" y="1181100"/>
              <a:chExt cx="2457450" cy="1222375"/>
            </a:xfrm>
          </p:grpSpPr>
          <p:sp>
            <p:nvSpPr>
              <p:cNvPr id="61555" name="Rectangle 16"/>
              <p:cNvSpPr>
                <a:spLocks noChangeArrowheads="1"/>
              </p:cNvSpPr>
              <p:nvPr/>
            </p:nvSpPr>
            <p:spPr bwMode="auto">
              <a:xfrm>
                <a:off x="7931150" y="2201863"/>
                <a:ext cx="1093788" cy="201612"/>
              </a:xfrm>
              <a:prstGeom prst="rect">
                <a:avLst/>
              </a:prstGeom>
              <a:solidFill>
                <a:schemeClr val="accent1"/>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56" name="Rectangle 15"/>
              <p:cNvSpPr>
                <a:spLocks noChangeArrowheads="1"/>
              </p:cNvSpPr>
              <p:nvPr/>
            </p:nvSpPr>
            <p:spPr bwMode="auto">
              <a:xfrm>
                <a:off x="7716838" y="1181100"/>
                <a:ext cx="2457450" cy="1041400"/>
              </a:xfrm>
              <a:prstGeom prst="rect">
                <a:avLst/>
              </a:prstGeom>
              <a:solidFill>
                <a:schemeClr val="accent1"/>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pic>
            <p:nvPicPr>
              <p:cNvPr id="61557"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113" y="1447800"/>
                <a:ext cx="5461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24" name="TextBox 2"/>
            <p:cNvSpPr txBox="1">
              <a:spLocks noChangeArrowheads="1"/>
            </p:cNvSpPr>
            <p:nvPr/>
          </p:nvSpPr>
          <p:spPr bwMode="auto">
            <a:xfrm>
              <a:off x="2249487" y="4710055"/>
              <a:ext cx="855663" cy="51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ru-RU" sz="1400" i="0">
                  <a:solidFill>
                    <a:srgbClr val="000000"/>
                  </a:solidFill>
                  <a:latin typeface="Calibri" panose="020F0502020204030204" pitchFamily="34" charset="0"/>
                  <a:cs typeface="+mn-cs"/>
                </a:rPr>
                <a:t>Buffered </a:t>
              </a:r>
            </a:p>
            <a:p>
              <a:pPr algn="ctr" defTabSz="914400" eaLnBrk="1" hangingPunct="1"/>
              <a:r>
                <a:rPr lang="en-US" altLang="ru-RU" sz="1400" i="0">
                  <a:solidFill>
                    <a:srgbClr val="000000"/>
                  </a:solidFill>
                  <a:latin typeface="Calibri" panose="020F0502020204030204" pitchFamily="34" charset="0"/>
                  <a:cs typeface="+mn-cs"/>
                </a:rPr>
                <a:t>Memory</a:t>
              </a:r>
            </a:p>
          </p:txBody>
        </p:sp>
        <p:grpSp>
          <p:nvGrpSpPr>
            <p:cNvPr id="61525" name="Group 9"/>
            <p:cNvGrpSpPr>
              <a:grpSpLocks/>
            </p:cNvGrpSpPr>
            <p:nvPr/>
          </p:nvGrpSpPr>
          <p:grpSpPr bwMode="auto">
            <a:xfrm>
              <a:off x="1081087" y="3300413"/>
              <a:ext cx="1922463" cy="1949450"/>
              <a:chOff x="1081204" y="3300039"/>
              <a:chExt cx="1921569" cy="1949358"/>
            </a:xfrm>
          </p:grpSpPr>
          <p:sp>
            <p:nvSpPr>
              <p:cNvPr id="2" name="Rectangle 50"/>
              <p:cNvSpPr>
                <a:spLocks noChangeArrowheads="1"/>
              </p:cNvSpPr>
              <p:nvPr/>
            </p:nvSpPr>
            <p:spPr bwMode="auto">
              <a:xfrm rot="-5400000">
                <a:off x="1276342" y="4111276"/>
                <a:ext cx="166678" cy="556954"/>
              </a:xfrm>
              <a:prstGeom prst="rect">
                <a:avLst/>
              </a:prstGeom>
              <a:solidFill>
                <a:srgbClr val="3A5D00"/>
              </a:solidFill>
              <a:ln w="9525">
                <a:solidFill>
                  <a:schemeClr val="tx1"/>
                </a:solidFill>
                <a:miter lim="800000"/>
                <a:headEnd/>
                <a:tailEnd/>
              </a:ln>
            </p:spPr>
            <p:txBody>
              <a:bodyPr vert="eaVert" wrap="none" anchor="ctr"/>
              <a:lstStyle/>
              <a:p>
                <a:pPr defTabSz="914400" eaLnBrk="1" hangingPunct="1">
                  <a:defRPr/>
                </a:pPr>
                <a:endParaRPr lang="en-US">
                  <a:ea typeface="MS PGothic" panose="020B0600070205080204" pitchFamily="34" charset="-128"/>
                  <a:cs typeface="+mn-cs"/>
                </a:endParaRPr>
              </a:p>
            </p:txBody>
          </p:sp>
          <p:sp>
            <p:nvSpPr>
              <p:cNvPr id="61531" name="Rectangle 51"/>
              <p:cNvSpPr>
                <a:spLocks noChangeArrowheads="1"/>
              </p:cNvSpPr>
              <p:nvPr/>
            </p:nvSpPr>
            <p:spPr bwMode="auto">
              <a:xfrm rot="-5400000">
                <a:off x="860465"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32" name="Rectangle 52"/>
              <p:cNvSpPr>
                <a:spLocks noChangeArrowheads="1"/>
              </p:cNvSpPr>
              <p:nvPr/>
            </p:nvSpPr>
            <p:spPr bwMode="auto">
              <a:xfrm rot="-5400000">
                <a:off x="1002157"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33" name="Rectangle 53"/>
              <p:cNvSpPr>
                <a:spLocks noChangeArrowheads="1"/>
              </p:cNvSpPr>
              <p:nvPr/>
            </p:nvSpPr>
            <p:spPr bwMode="auto">
              <a:xfrm rot="-5400000">
                <a:off x="1143851"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34" name="Rectangle 54"/>
              <p:cNvSpPr>
                <a:spLocks noChangeArrowheads="1"/>
              </p:cNvSpPr>
              <p:nvPr/>
            </p:nvSpPr>
            <p:spPr bwMode="auto">
              <a:xfrm rot="-5400000">
                <a:off x="1287174" y="4901230"/>
                <a:ext cx="575812" cy="120522"/>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grpSp>
            <p:nvGrpSpPr>
              <p:cNvPr id="61535" name="Group 4"/>
              <p:cNvGrpSpPr>
                <a:grpSpLocks/>
              </p:cNvGrpSpPr>
              <p:nvPr/>
            </p:nvGrpSpPr>
            <p:grpSpPr bwMode="auto">
              <a:xfrm>
                <a:off x="1143485" y="4481540"/>
                <a:ext cx="426708" cy="173690"/>
                <a:chOff x="1143485" y="4471549"/>
                <a:chExt cx="426708" cy="347457"/>
              </a:xfrm>
            </p:grpSpPr>
            <p:sp>
              <p:nvSpPr>
                <p:cNvPr id="61551" name="Line 55"/>
                <p:cNvSpPr>
                  <a:spLocks noChangeShapeType="1"/>
                </p:cNvSpPr>
                <p:nvPr/>
              </p:nvSpPr>
              <p:spPr bwMode="auto">
                <a:xfrm rot="-5400000">
                  <a:off x="972311" y="464272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52" name="Line 56"/>
                <p:cNvSpPr>
                  <a:spLocks noChangeShapeType="1"/>
                </p:cNvSpPr>
                <p:nvPr/>
              </p:nvSpPr>
              <p:spPr bwMode="auto">
                <a:xfrm rot="-5400000">
                  <a:off x="1125405"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53" name="Line 57"/>
                <p:cNvSpPr>
                  <a:spLocks noChangeShapeType="1"/>
                </p:cNvSpPr>
                <p:nvPr/>
              </p:nvSpPr>
              <p:spPr bwMode="auto">
                <a:xfrm rot="-5400000">
                  <a:off x="1262212"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54" name="Line 58"/>
                <p:cNvSpPr>
                  <a:spLocks noChangeShapeType="1"/>
                </p:cNvSpPr>
                <p:nvPr/>
              </p:nvSpPr>
              <p:spPr bwMode="auto">
                <a:xfrm rot="-5400000">
                  <a:off x="1399019"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sp>
            <p:nvSpPr>
              <p:cNvPr id="61536" name="AutoShape 76"/>
              <p:cNvSpPr>
                <a:spLocks noChangeArrowheads="1"/>
              </p:cNvSpPr>
              <p:nvPr/>
            </p:nvSpPr>
            <p:spPr bwMode="auto">
              <a:xfrm rot="-5400000">
                <a:off x="1131105" y="3956435"/>
                <a:ext cx="457200" cy="197068"/>
              </a:xfrm>
              <a:prstGeom prst="leftRightArrow">
                <a:avLst>
                  <a:gd name="adj1" fmla="val 50000"/>
                  <a:gd name="adj2" fmla="val 8082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37" name="Rectangle 7"/>
              <p:cNvSpPr>
                <a:spLocks noChangeArrowheads="1"/>
              </p:cNvSpPr>
              <p:nvPr/>
            </p:nvSpPr>
            <p:spPr bwMode="auto">
              <a:xfrm>
                <a:off x="1261170" y="3300039"/>
                <a:ext cx="756599" cy="504815"/>
              </a:xfrm>
              <a:prstGeom prst="rect">
                <a:avLst/>
              </a:prstGeom>
              <a:solidFill>
                <a:srgbClr val="00CCC7"/>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pic>
            <p:nvPicPr>
              <p:cNvPr id="61538" name="Picture 81" descr="C:\Users\IBM_ADMIN\Desktop\Venice V6M -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25" y="3327336"/>
                <a:ext cx="468514" cy="45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9" name="TextBox 164"/>
              <p:cNvSpPr txBox="1">
                <a:spLocks noChangeArrowheads="1"/>
              </p:cNvSpPr>
              <p:nvPr/>
            </p:nvSpPr>
            <p:spPr bwMode="auto">
              <a:xfrm>
                <a:off x="1996766" y="3373061"/>
                <a:ext cx="1006007" cy="3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800" i="0">
                    <a:solidFill>
                      <a:srgbClr val="000000"/>
                    </a:solidFill>
                    <a:latin typeface="Calibri" panose="020F0502020204030204" pitchFamily="34" charset="0"/>
                    <a:cs typeface="+mn-cs"/>
                  </a:rPr>
                  <a:t>POWER8</a:t>
                </a:r>
              </a:p>
            </p:txBody>
          </p:sp>
          <p:sp>
            <p:nvSpPr>
              <p:cNvPr id="61540" name="AutoShape 76"/>
              <p:cNvSpPr>
                <a:spLocks noChangeArrowheads="1"/>
              </p:cNvSpPr>
              <p:nvPr/>
            </p:nvSpPr>
            <p:spPr bwMode="auto">
              <a:xfrm rot="-5400000">
                <a:off x="1765030" y="3948309"/>
                <a:ext cx="457200" cy="197068"/>
              </a:xfrm>
              <a:prstGeom prst="leftRightArrow">
                <a:avLst>
                  <a:gd name="adj1" fmla="val 50000"/>
                  <a:gd name="adj2" fmla="val 8082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56" name="Rectangle 50"/>
              <p:cNvSpPr>
                <a:spLocks noChangeArrowheads="1"/>
              </p:cNvSpPr>
              <p:nvPr/>
            </p:nvSpPr>
            <p:spPr bwMode="auto">
              <a:xfrm rot="-5400000">
                <a:off x="1922154" y="4111277"/>
                <a:ext cx="166678" cy="556953"/>
              </a:xfrm>
              <a:prstGeom prst="rect">
                <a:avLst/>
              </a:prstGeom>
              <a:solidFill>
                <a:srgbClr val="3A5D00"/>
              </a:solidFill>
              <a:ln w="9525">
                <a:solidFill>
                  <a:schemeClr val="tx1"/>
                </a:solidFill>
                <a:miter lim="800000"/>
                <a:headEnd/>
                <a:tailEnd/>
              </a:ln>
            </p:spPr>
            <p:txBody>
              <a:bodyPr vert="eaVert" wrap="none" anchor="ctr"/>
              <a:lstStyle/>
              <a:p>
                <a:pPr defTabSz="914400" eaLnBrk="1" hangingPunct="1">
                  <a:defRPr/>
                </a:pPr>
                <a:endParaRPr lang="en-US">
                  <a:ea typeface="MS PGothic" panose="020B0600070205080204" pitchFamily="34" charset="-128"/>
                  <a:cs typeface="+mn-cs"/>
                </a:endParaRPr>
              </a:p>
            </p:txBody>
          </p:sp>
          <p:sp>
            <p:nvSpPr>
              <p:cNvPr id="61542" name="Rectangle 51"/>
              <p:cNvSpPr>
                <a:spLocks noChangeArrowheads="1"/>
              </p:cNvSpPr>
              <p:nvPr/>
            </p:nvSpPr>
            <p:spPr bwMode="auto">
              <a:xfrm rot="-5400000">
                <a:off x="1506739"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43" name="Rectangle 52"/>
              <p:cNvSpPr>
                <a:spLocks noChangeArrowheads="1"/>
              </p:cNvSpPr>
              <p:nvPr/>
            </p:nvSpPr>
            <p:spPr bwMode="auto">
              <a:xfrm rot="-5400000">
                <a:off x="1648431"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44" name="Rectangle 53"/>
              <p:cNvSpPr>
                <a:spLocks noChangeArrowheads="1"/>
              </p:cNvSpPr>
              <p:nvPr/>
            </p:nvSpPr>
            <p:spPr bwMode="auto">
              <a:xfrm rot="-5400000">
                <a:off x="1790125"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45" name="Rectangle 54"/>
              <p:cNvSpPr>
                <a:spLocks noChangeArrowheads="1"/>
              </p:cNvSpPr>
              <p:nvPr/>
            </p:nvSpPr>
            <p:spPr bwMode="auto">
              <a:xfrm rot="-5400000">
                <a:off x="1933448" y="4901230"/>
                <a:ext cx="575812" cy="120522"/>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grpSp>
            <p:nvGrpSpPr>
              <p:cNvPr id="61546" name="Group 5"/>
              <p:cNvGrpSpPr>
                <a:grpSpLocks/>
              </p:cNvGrpSpPr>
              <p:nvPr/>
            </p:nvGrpSpPr>
            <p:grpSpPr bwMode="auto">
              <a:xfrm>
                <a:off x="1789759" y="4481540"/>
                <a:ext cx="426708" cy="173690"/>
                <a:chOff x="1789759" y="4471549"/>
                <a:chExt cx="426708" cy="347457"/>
              </a:xfrm>
            </p:grpSpPr>
            <p:sp>
              <p:nvSpPr>
                <p:cNvPr id="61547" name="Line 55"/>
                <p:cNvSpPr>
                  <a:spLocks noChangeShapeType="1"/>
                </p:cNvSpPr>
                <p:nvPr/>
              </p:nvSpPr>
              <p:spPr bwMode="auto">
                <a:xfrm rot="-5400000">
                  <a:off x="1618585" y="464272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48" name="Line 56"/>
                <p:cNvSpPr>
                  <a:spLocks noChangeShapeType="1"/>
                </p:cNvSpPr>
                <p:nvPr/>
              </p:nvSpPr>
              <p:spPr bwMode="auto">
                <a:xfrm rot="-5400000">
                  <a:off x="1771679"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49" name="Line 57"/>
                <p:cNvSpPr>
                  <a:spLocks noChangeShapeType="1"/>
                </p:cNvSpPr>
                <p:nvPr/>
              </p:nvSpPr>
              <p:spPr bwMode="auto">
                <a:xfrm rot="-5400000">
                  <a:off x="1908486"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50" name="Line 58"/>
                <p:cNvSpPr>
                  <a:spLocks noChangeShapeType="1"/>
                </p:cNvSpPr>
                <p:nvPr/>
              </p:nvSpPr>
              <p:spPr bwMode="auto">
                <a:xfrm rot="-5400000">
                  <a:off x="2045293"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grpSp>
        <p:sp>
          <p:nvSpPr>
            <p:cNvPr id="61526" name="Line 18"/>
            <p:cNvSpPr>
              <a:spLocks noChangeShapeType="1"/>
            </p:cNvSpPr>
            <p:nvPr/>
          </p:nvSpPr>
          <p:spPr bwMode="auto">
            <a:xfrm flipV="1">
              <a:off x="1703388" y="3098800"/>
              <a:ext cx="0" cy="184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27" name="TextBox 164"/>
            <p:cNvSpPr txBox="1">
              <a:spLocks noChangeArrowheads="1"/>
            </p:cNvSpPr>
            <p:nvPr/>
          </p:nvSpPr>
          <p:spPr bwMode="auto">
            <a:xfrm>
              <a:off x="1993900" y="2722532"/>
              <a:ext cx="549275" cy="3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i="0">
                  <a:solidFill>
                    <a:srgbClr val="000000"/>
                  </a:solidFill>
                  <a:latin typeface="Calibri" panose="020F0502020204030204" pitchFamily="34" charset="0"/>
                  <a:cs typeface="+mn-cs"/>
                </a:rPr>
                <a:t>PCIe</a:t>
              </a:r>
            </a:p>
          </p:txBody>
        </p:sp>
        <p:sp>
          <p:nvSpPr>
            <p:cNvPr id="61528" name="Line 18"/>
            <p:cNvSpPr>
              <a:spLocks noChangeShapeType="1"/>
            </p:cNvSpPr>
            <p:nvPr/>
          </p:nvSpPr>
          <p:spPr bwMode="auto">
            <a:xfrm flipV="1">
              <a:off x="1350963" y="2916238"/>
              <a:ext cx="0" cy="182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72" name="TextBox 71"/>
            <p:cNvSpPr txBox="1"/>
            <p:nvPr/>
          </p:nvSpPr>
          <p:spPr>
            <a:xfrm>
              <a:off x="223837" y="5553007"/>
              <a:ext cx="2205038" cy="350832"/>
            </a:xfrm>
            <a:prstGeom prst="rect">
              <a:avLst/>
            </a:prstGeom>
            <a:noFill/>
          </p:spPr>
          <p:txBody>
            <a:bodyPr lIns="76197" tIns="38098" rIns="76197" bIns="38098">
              <a:spAutoFit/>
            </a:bodyPr>
            <a:lstStyle/>
            <a:p>
              <a:pPr algn="r" defTabSz="380985" eaLnBrk="1" hangingPunct="1">
                <a:defRPr/>
              </a:pPr>
              <a:r>
                <a:rPr lang="en-US" b="1" dirty="0">
                  <a:solidFill>
                    <a:srgbClr val="000000">
                      <a:lumMod val="65000"/>
                    </a:srgbClr>
                  </a:solidFill>
                  <a:latin typeface="Trebuchet MS" pitchFamily="34" charset="0"/>
                  <a:ea typeface="MS PGothic" panose="020B0600070205080204" pitchFamily="34" charset="-128"/>
                  <a:cs typeface="+mn-cs"/>
                </a:rPr>
                <a:t>2014-2015</a:t>
              </a:r>
            </a:p>
          </p:txBody>
        </p:sp>
      </p:grpSp>
      <p:grpSp>
        <p:nvGrpSpPr>
          <p:cNvPr id="61444" name="Group 42"/>
          <p:cNvGrpSpPr>
            <a:grpSpLocks/>
          </p:cNvGrpSpPr>
          <p:nvPr/>
        </p:nvGrpSpPr>
        <p:grpSpPr bwMode="auto">
          <a:xfrm>
            <a:off x="3028950" y="944563"/>
            <a:ext cx="2911475" cy="5453062"/>
            <a:chOff x="1908" y="284"/>
            <a:chExt cx="1834" cy="3435"/>
          </a:xfrm>
        </p:grpSpPr>
        <p:grpSp>
          <p:nvGrpSpPr>
            <p:cNvPr id="61485" name="Group 3"/>
            <p:cNvGrpSpPr>
              <a:grpSpLocks/>
            </p:cNvGrpSpPr>
            <p:nvPr/>
          </p:nvGrpSpPr>
          <p:grpSpPr bwMode="auto">
            <a:xfrm>
              <a:off x="1908" y="284"/>
              <a:ext cx="1834" cy="3435"/>
              <a:chOff x="3941763" y="450850"/>
              <a:chExt cx="2911475" cy="5453063"/>
            </a:xfrm>
          </p:grpSpPr>
          <p:sp>
            <p:nvSpPr>
              <p:cNvPr id="61487" name="Content Placeholder 3"/>
              <p:cNvSpPr txBox="1">
                <a:spLocks/>
              </p:cNvSpPr>
              <p:nvPr/>
            </p:nvSpPr>
            <p:spPr bwMode="auto">
              <a:xfrm>
                <a:off x="3941763" y="450850"/>
                <a:ext cx="29114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a:buSzPct val="100000"/>
                </a:pPr>
                <a:r>
                  <a:rPr lang="en-US" altLang="ru-RU" sz="2400" b="1" i="0">
                    <a:solidFill>
                      <a:srgbClr val="92D050"/>
                    </a:solidFill>
                    <a:latin typeface="Calibri" panose="020F0502020204030204" pitchFamily="34" charset="0"/>
                    <a:cs typeface="+mn-cs"/>
                  </a:rPr>
                  <a:t>Pascal</a:t>
                </a:r>
              </a:p>
              <a:p>
                <a:pPr algn="ctr" defTabSz="914400">
                  <a:buSzPct val="100000"/>
                </a:pPr>
                <a:r>
                  <a:rPr lang="en-US" altLang="ru-RU" sz="1800" b="1" i="0">
                    <a:solidFill>
                      <a:srgbClr val="000000"/>
                    </a:solidFill>
                    <a:latin typeface="Calibri" panose="020F0502020204030204" pitchFamily="34" charset="0"/>
                    <a:cs typeface="+mn-cs"/>
                  </a:rPr>
                  <a:t>CUDA 8</a:t>
                </a:r>
              </a:p>
              <a:p>
                <a:pPr algn="ctr" defTabSz="914400">
                  <a:buSzPct val="100000"/>
                </a:pPr>
                <a:r>
                  <a:rPr lang="en-US" altLang="ru-RU" sz="1800" b="1" i="0">
                    <a:solidFill>
                      <a:srgbClr val="0000FF"/>
                    </a:solidFill>
                    <a:latin typeface="Calibri" panose="020F0502020204030204" pitchFamily="34" charset="0"/>
                    <a:cs typeface="+mn-cs"/>
                  </a:rPr>
                  <a:t>closer</a:t>
                </a:r>
              </a:p>
            </p:txBody>
          </p:sp>
          <p:grpSp>
            <p:nvGrpSpPr>
              <p:cNvPr id="61488" name="Group 2"/>
              <p:cNvGrpSpPr>
                <a:grpSpLocks/>
              </p:cNvGrpSpPr>
              <p:nvPr/>
            </p:nvGrpSpPr>
            <p:grpSpPr bwMode="auto">
              <a:xfrm>
                <a:off x="4886325" y="1831975"/>
                <a:ext cx="825500" cy="1041400"/>
                <a:chOff x="4572000" y="1831975"/>
                <a:chExt cx="825500" cy="1041400"/>
              </a:xfrm>
            </p:grpSpPr>
            <p:sp>
              <p:nvSpPr>
                <p:cNvPr id="61519" name="Rectangle 62"/>
                <p:cNvSpPr>
                  <a:spLocks noChangeArrowheads="1"/>
                </p:cNvSpPr>
                <p:nvPr/>
              </p:nvSpPr>
              <p:spPr bwMode="auto">
                <a:xfrm>
                  <a:off x="4572000" y="1831975"/>
                  <a:ext cx="825500" cy="1041400"/>
                </a:xfrm>
                <a:prstGeom prst="rect">
                  <a:avLst/>
                </a:prstGeom>
                <a:solidFill>
                  <a:schemeClr val="accent1"/>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eaLnBrk="1" hangingPunct="1"/>
                  <a:endParaRPr lang="ru-RU" altLang="ru-RU" sz="1800" i="0">
                    <a:solidFill>
                      <a:srgbClr val="000000"/>
                    </a:solidFill>
                    <a:cs typeface="+mn-cs"/>
                  </a:endParaRPr>
                </a:p>
              </p:txBody>
            </p:sp>
            <p:pic>
              <p:nvPicPr>
                <p:cNvPr id="6152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72" y="2063722"/>
                  <a:ext cx="5461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9" name="TextBox 139"/>
              <p:cNvSpPr txBox="1">
                <a:spLocks noChangeArrowheads="1"/>
              </p:cNvSpPr>
              <p:nvPr/>
            </p:nvSpPr>
            <p:spPr bwMode="auto">
              <a:xfrm>
                <a:off x="5721351" y="1935163"/>
                <a:ext cx="10937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i="0">
                    <a:solidFill>
                      <a:srgbClr val="000000"/>
                    </a:solidFill>
                    <a:latin typeface="Calibri" panose="020F0502020204030204" pitchFamily="34" charset="0"/>
                    <a:cs typeface="+mn-cs"/>
                  </a:rPr>
                  <a:t>Pascal</a:t>
                </a:r>
              </a:p>
              <a:p>
                <a:pPr defTabSz="914400" eaLnBrk="1" hangingPunct="1"/>
                <a:r>
                  <a:rPr lang="en-US" altLang="ru-RU" sz="1200" b="1" i="0">
                    <a:solidFill>
                      <a:srgbClr val="000000"/>
                    </a:solidFill>
                    <a:latin typeface="Calibri" panose="020F0502020204030204" pitchFamily="34" charset="0"/>
                    <a:cs typeface="+mn-cs"/>
                  </a:rPr>
                  <a:t>3.0TF</a:t>
                </a:r>
              </a:p>
              <a:p>
                <a:pPr defTabSz="914400" eaLnBrk="1" hangingPunct="1"/>
                <a:r>
                  <a:rPr lang="en-US" altLang="ru-RU" sz="1200" b="1" i="0">
                    <a:solidFill>
                      <a:srgbClr val="000000"/>
                    </a:solidFill>
                    <a:latin typeface="Calibri" panose="020F0502020204030204" pitchFamily="34" charset="0"/>
                    <a:cs typeface="+mn-cs"/>
                  </a:rPr>
                  <a:t>16GB @ 1TB/s</a:t>
                </a:r>
              </a:p>
            </p:txBody>
          </p:sp>
          <p:grpSp>
            <p:nvGrpSpPr>
              <p:cNvPr id="61490" name="Group 88"/>
              <p:cNvGrpSpPr>
                <a:grpSpLocks/>
              </p:cNvGrpSpPr>
              <p:nvPr/>
            </p:nvGrpSpPr>
            <p:grpSpPr bwMode="auto">
              <a:xfrm>
                <a:off x="4775200" y="3300413"/>
                <a:ext cx="2033588" cy="1949450"/>
                <a:chOff x="1081205" y="3300039"/>
                <a:chExt cx="2034011" cy="1949358"/>
              </a:xfrm>
            </p:grpSpPr>
            <p:sp>
              <p:nvSpPr>
                <p:cNvPr id="90" name="Rectangle 50"/>
                <p:cNvSpPr>
                  <a:spLocks noChangeArrowheads="1"/>
                </p:cNvSpPr>
                <p:nvPr/>
              </p:nvSpPr>
              <p:spPr bwMode="auto">
                <a:xfrm rot="-5400000">
                  <a:off x="1276530" y="4111143"/>
                  <a:ext cx="166680" cy="557328"/>
                </a:xfrm>
                <a:prstGeom prst="rect">
                  <a:avLst/>
                </a:prstGeom>
                <a:solidFill>
                  <a:srgbClr val="3A5D00"/>
                </a:solidFill>
                <a:ln w="9525">
                  <a:solidFill>
                    <a:schemeClr val="tx1"/>
                  </a:solidFill>
                  <a:miter lim="800000"/>
                  <a:headEnd/>
                  <a:tailEnd/>
                </a:ln>
              </p:spPr>
              <p:txBody>
                <a:bodyPr vert="eaVert" wrap="none" anchor="ctr"/>
                <a:lstStyle/>
                <a:p>
                  <a:pPr defTabSz="914400" eaLnBrk="1" hangingPunct="1">
                    <a:defRPr/>
                  </a:pPr>
                  <a:endParaRPr lang="en-US">
                    <a:ea typeface="MS PGothic" panose="020B0600070205080204" pitchFamily="34" charset="-128"/>
                    <a:cs typeface="+mn-cs"/>
                  </a:endParaRPr>
                </a:p>
              </p:txBody>
            </p:sp>
            <p:sp>
              <p:nvSpPr>
                <p:cNvPr id="61495" name="Rectangle 51"/>
                <p:cNvSpPr>
                  <a:spLocks noChangeArrowheads="1"/>
                </p:cNvSpPr>
                <p:nvPr/>
              </p:nvSpPr>
              <p:spPr bwMode="auto">
                <a:xfrm rot="-5400000">
                  <a:off x="860465"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96" name="Rectangle 52"/>
                <p:cNvSpPr>
                  <a:spLocks noChangeArrowheads="1"/>
                </p:cNvSpPr>
                <p:nvPr/>
              </p:nvSpPr>
              <p:spPr bwMode="auto">
                <a:xfrm rot="-5400000">
                  <a:off x="1002157"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97" name="Rectangle 53"/>
                <p:cNvSpPr>
                  <a:spLocks noChangeArrowheads="1"/>
                </p:cNvSpPr>
                <p:nvPr/>
              </p:nvSpPr>
              <p:spPr bwMode="auto">
                <a:xfrm rot="-5400000">
                  <a:off x="1143851"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98" name="Rectangle 54"/>
                <p:cNvSpPr>
                  <a:spLocks noChangeArrowheads="1"/>
                </p:cNvSpPr>
                <p:nvPr/>
              </p:nvSpPr>
              <p:spPr bwMode="auto">
                <a:xfrm rot="-5400000">
                  <a:off x="1287174" y="4901230"/>
                  <a:ext cx="575812" cy="120522"/>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grpSp>
              <p:nvGrpSpPr>
                <p:cNvPr id="61499" name="Group 94"/>
                <p:cNvGrpSpPr>
                  <a:grpSpLocks/>
                </p:cNvGrpSpPr>
                <p:nvPr/>
              </p:nvGrpSpPr>
              <p:grpSpPr bwMode="auto">
                <a:xfrm>
                  <a:off x="1143485" y="4481540"/>
                  <a:ext cx="426708" cy="173690"/>
                  <a:chOff x="1143485" y="4471549"/>
                  <a:chExt cx="426708" cy="347457"/>
                </a:xfrm>
              </p:grpSpPr>
              <p:sp>
                <p:nvSpPr>
                  <p:cNvPr id="61515" name="Line 55"/>
                  <p:cNvSpPr>
                    <a:spLocks noChangeShapeType="1"/>
                  </p:cNvSpPr>
                  <p:nvPr/>
                </p:nvSpPr>
                <p:spPr bwMode="auto">
                  <a:xfrm rot="-5400000">
                    <a:off x="972311" y="464272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16" name="Line 56"/>
                  <p:cNvSpPr>
                    <a:spLocks noChangeShapeType="1"/>
                  </p:cNvSpPr>
                  <p:nvPr/>
                </p:nvSpPr>
                <p:spPr bwMode="auto">
                  <a:xfrm rot="-5400000">
                    <a:off x="1125405"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17" name="Line 57"/>
                  <p:cNvSpPr>
                    <a:spLocks noChangeShapeType="1"/>
                  </p:cNvSpPr>
                  <p:nvPr/>
                </p:nvSpPr>
                <p:spPr bwMode="auto">
                  <a:xfrm rot="-5400000">
                    <a:off x="1262212"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18" name="Line 58"/>
                  <p:cNvSpPr>
                    <a:spLocks noChangeShapeType="1"/>
                  </p:cNvSpPr>
                  <p:nvPr/>
                </p:nvSpPr>
                <p:spPr bwMode="auto">
                  <a:xfrm rot="-5400000">
                    <a:off x="1399019"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sp>
              <p:nvSpPr>
                <p:cNvPr id="61500" name="AutoShape 76"/>
                <p:cNvSpPr>
                  <a:spLocks noChangeArrowheads="1"/>
                </p:cNvSpPr>
                <p:nvPr/>
              </p:nvSpPr>
              <p:spPr bwMode="auto">
                <a:xfrm rot="-5400000">
                  <a:off x="1131105" y="3956435"/>
                  <a:ext cx="457200" cy="197068"/>
                </a:xfrm>
                <a:prstGeom prst="leftRightArrow">
                  <a:avLst>
                    <a:gd name="adj1" fmla="val 50000"/>
                    <a:gd name="adj2" fmla="val 8082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01" name="Rectangle 7"/>
                <p:cNvSpPr>
                  <a:spLocks noChangeArrowheads="1"/>
                </p:cNvSpPr>
                <p:nvPr/>
              </p:nvSpPr>
              <p:spPr bwMode="auto">
                <a:xfrm>
                  <a:off x="1261170" y="3300039"/>
                  <a:ext cx="756599" cy="504815"/>
                </a:xfrm>
                <a:prstGeom prst="rect">
                  <a:avLst/>
                </a:prstGeom>
                <a:solidFill>
                  <a:srgbClr val="00CCC7"/>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pic>
              <p:nvPicPr>
                <p:cNvPr id="61502" name="Picture 81" descr="C:\Users\IBM_ADMIN\Desktop\Venice V6M - F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125" y="3327336"/>
                  <a:ext cx="468514" cy="45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3" name="TextBox 164"/>
                <p:cNvSpPr txBox="1">
                  <a:spLocks noChangeArrowheads="1"/>
                </p:cNvSpPr>
                <p:nvPr/>
              </p:nvSpPr>
              <p:spPr bwMode="auto">
                <a:xfrm>
                  <a:off x="1994207" y="3373061"/>
                  <a:ext cx="1121009" cy="3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800" i="0">
                      <a:solidFill>
                        <a:srgbClr val="000000"/>
                      </a:solidFill>
                      <a:latin typeface="Calibri" panose="020F0502020204030204" pitchFamily="34" charset="0"/>
                      <a:cs typeface="+mn-cs"/>
                    </a:rPr>
                    <a:t>POWER8+</a:t>
                  </a:r>
                </a:p>
              </p:txBody>
            </p:sp>
            <p:sp>
              <p:nvSpPr>
                <p:cNvPr id="61504" name="AutoShape 76"/>
                <p:cNvSpPr>
                  <a:spLocks noChangeArrowheads="1"/>
                </p:cNvSpPr>
                <p:nvPr/>
              </p:nvSpPr>
              <p:spPr bwMode="auto">
                <a:xfrm rot="-5400000">
                  <a:off x="1765030" y="3948309"/>
                  <a:ext cx="457200" cy="197068"/>
                </a:xfrm>
                <a:prstGeom prst="leftRightArrow">
                  <a:avLst>
                    <a:gd name="adj1" fmla="val 50000"/>
                    <a:gd name="adj2" fmla="val 8082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101" name="Rectangle 50"/>
                <p:cNvSpPr>
                  <a:spLocks noChangeArrowheads="1"/>
                </p:cNvSpPr>
                <p:nvPr/>
              </p:nvSpPr>
              <p:spPr bwMode="auto">
                <a:xfrm rot="-5400000">
                  <a:off x="1922777" y="4111142"/>
                  <a:ext cx="166680" cy="557329"/>
                </a:xfrm>
                <a:prstGeom prst="rect">
                  <a:avLst/>
                </a:prstGeom>
                <a:solidFill>
                  <a:srgbClr val="3A5D00"/>
                </a:solidFill>
                <a:ln w="9525">
                  <a:solidFill>
                    <a:schemeClr val="tx1"/>
                  </a:solidFill>
                  <a:miter lim="800000"/>
                  <a:headEnd/>
                  <a:tailEnd/>
                </a:ln>
              </p:spPr>
              <p:txBody>
                <a:bodyPr vert="eaVert" wrap="none" anchor="ctr"/>
                <a:lstStyle/>
                <a:p>
                  <a:pPr defTabSz="914400" eaLnBrk="1" hangingPunct="1">
                    <a:defRPr/>
                  </a:pPr>
                  <a:endParaRPr lang="en-US">
                    <a:ea typeface="MS PGothic" panose="020B0600070205080204" pitchFamily="34" charset="-128"/>
                    <a:cs typeface="+mn-cs"/>
                  </a:endParaRPr>
                </a:p>
              </p:txBody>
            </p:sp>
            <p:sp>
              <p:nvSpPr>
                <p:cNvPr id="61506" name="Rectangle 51"/>
                <p:cNvSpPr>
                  <a:spLocks noChangeArrowheads="1"/>
                </p:cNvSpPr>
                <p:nvPr/>
              </p:nvSpPr>
              <p:spPr bwMode="auto">
                <a:xfrm rot="-5400000">
                  <a:off x="1506739"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07" name="Rectangle 52"/>
                <p:cNvSpPr>
                  <a:spLocks noChangeArrowheads="1"/>
                </p:cNvSpPr>
                <p:nvPr/>
              </p:nvSpPr>
              <p:spPr bwMode="auto">
                <a:xfrm rot="-5400000">
                  <a:off x="1648431"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08" name="Rectangle 53"/>
                <p:cNvSpPr>
                  <a:spLocks noChangeArrowheads="1"/>
                </p:cNvSpPr>
                <p:nvPr/>
              </p:nvSpPr>
              <p:spPr bwMode="auto">
                <a:xfrm rot="-5400000">
                  <a:off x="1790125"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509" name="Rectangle 54"/>
                <p:cNvSpPr>
                  <a:spLocks noChangeArrowheads="1"/>
                </p:cNvSpPr>
                <p:nvPr/>
              </p:nvSpPr>
              <p:spPr bwMode="auto">
                <a:xfrm rot="-5400000">
                  <a:off x="1933448" y="4901230"/>
                  <a:ext cx="575812" cy="120522"/>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grpSp>
              <p:nvGrpSpPr>
                <p:cNvPr id="61510" name="Group 105"/>
                <p:cNvGrpSpPr>
                  <a:grpSpLocks/>
                </p:cNvGrpSpPr>
                <p:nvPr/>
              </p:nvGrpSpPr>
              <p:grpSpPr bwMode="auto">
                <a:xfrm>
                  <a:off x="1789759" y="4481540"/>
                  <a:ext cx="426708" cy="173690"/>
                  <a:chOff x="1789759" y="4471549"/>
                  <a:chExt cx="426708" cy="347457"/>
                </a:xfrm>
              </p:grpSpPr>
              <p:sp>
                <p:nvSpPr>
                  <p:cNvPr id="61511" name="Line 55"/>
                  <p:cNvSpPr>
                    <a:spLocks noChangeShapeType="1"/>
                  </p:cNvSpPr>
                  <p:nvPr/>
                </p:nvSpPr>
                <p:spPr bwMode="auto">
                  <a:xfrm rot="-5400000">
                    <a:off x="1618585" y="464272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12" name="Line 56"/>
                  <p:cNvSpPr>
                    <a:spLocks noChangeShapeType="1"/>
                  </p:cNvSpPr>
                  <p:nvPr/>
                </p:nvSpPr>
                <p:spPr bwMode="auto">
                  <a:xfrm rot="-5400000">
                    <a:off x="1771679"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13" name="Line 57"/>
                  <p:cNvSpPr>
                    <a:spLocks noChangeShapeType="1"/>
                  </p:cNvSpPr>
                  <p:nvPr/>
                </p:nvSpPr>
                <p:spPr bwMode="auto">
                  <a:xfrm rot="-5400000">
                    <a:off x="1908486"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514" name="Line 58"/>
                  <p:cNvSpPr>
                    <a:spLocks noChangeShapeType="1"/>
                  </p:cNvSpPr>
                  <p:nvPr/>
                </p:nvSpPr>
                <p:spPr bwMode="auto">
                  <a:xfrm rot="-5400000">
                    <a:off x="2045293"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grpSp>
          <p:sp>
            <p:nvSpPr>
              <p:cNvPr id="61491" name="AutoShape 76"/>
              <p:cNvSpPr>
                <a:spLocks noChangeArrowheads="1"/>
              </p:cNvSpPr>
              <p:nvPr/>
            </p:nvSpPr>
            <p:spPr bwMode="auto">
              <a:xfrm rot="-5400000">
                <a:off x="5092700" y="2994025"/>
                <a:ext cx="457200" cy="196850"/>
              </a:xfrm>
              <a:prstGeom prst="leftRightArrow">
                <a:avLst>
                  <a:gd name="adj1" fmla="val 50000"/>
                  <a:gd name="adj2" fmla="val 8091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117" name="TextBox 116"/>
              <p:cNvSpPr txBox="1"/>
              <p:nvPr/>
            </p:nvSpPr>
            <p:spPr>
              <a:xfrm>
                <a:off x="5014913" y="5553076"/>
                <a:ext cx="765175" cy="350837"/>
              </a:xfrm>
              <a:prstGeom prst="rect">
                <a:avLst/>
              </a:prstGeom>
              <a:noFill/>
            </p:spPr>
            <p:txBody>
              <a:bodyPr lIns="76197" tIns="38098" rIns="76197" bIns="38098">
                <a:spAutoFit/>
              </a:bodyPr>
              <a:lstStyle/>
              <a:p>
                <a:pPr algn="r" defTabSz="380985" eaLnBrk="1" hangingPunct="1">
                  <a:defRPr/>
                </a:pPr>
                <a:r>
                  <a:rPr lang="en-US" b="1" dirty="0">
                    <a:solidFill>
                      <a:srgbClr val="000000">
                        <a:lumMod val="65000"/>
                      </a:srgbClr>
                    </a:solidFill>
                    <a:latin typeface="Trebuchet MS" pitchFamily="34" charset="0"/>
                    <a:ea typeface="MS PGothic" panose="020B0600070205080204" pitchFamily="34" charset="-128"/>
                    <a:cs typeface="+mn-cs"/>
                  </a:rPr>
                  <a:t>2016</a:t>
                </a:r>
              </a:p>
            </p:txBody>
          </p:sp>
          <p:sp>
            <p:nvSpPr>
              <p:cNvPr id="61493" name="TextBox 139"/>
              <p:cNvSpPr txBox="1">
                <a:spLocks noChangeArrowheads="1"/>
              </p:cNvSpPr>
              <p:nvPr/>
            </p:nvSpPr>
            <p:spPr bwMode="auto">
              <a:xfrm>
                <a:off x="5434013" y="2913063"/>
                <a:ext cx="90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2000" i="0">
                    <a:solidFill>
                      <a:srgbClr val="92D050"/>
                    </a:solidFill>
                    <a:latin typeface="Calibri" panose="020F0502020204030204" pitchFamily="34" charset="0"/>
                    <a:cs typeface="+mn-cs"/>
                  </a:rPr>
                  <a:t>NVLink</a:t>
                </a:r>
              </a:p>
            </p:txBody>
          </p:sp>
        </p:grpSp>
        <p:sp>
          <p:nvSpPr>
            <p:cNvPr id="61486" name="TextBox 139"/>
            <p:cNvSpPr txBox="1">
              <a:spLocks noChangeArrowheads="1"/>
            </p:cNvSpPr>
            <p:nvPr/>
          </p:nvSpPr>
          <p:spPr bwMode="auto">
            <a:xfrm>
              <a:off x="2566" y="1597"/>
              <a:ext cx="4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i="0">
                  <a:solidFill>
                    <a:srgbClr val="000000"/>
                  </a:solidFill>
                  <a:latin typeface="Calibri" panose="020F0502020204030204" pitchFamily="34" charset="0"/>
                  <a:cs typeface="+mn-cs"/>
                </a:rPr>
                <a:t>SXM2</a:t>
              </a:r>
            </a:p>
          </p:txBody>
        </p:sp>
      </p:grpSp>
      <p:grpSp>
        <p:nvGrpSpPr>
          <p:cNvPr id="61445" name="Group 79"/>
          <p:cNvGrpSpPr>
            <a:grpSpLocks/>
          </p:cNvGrpSpPr>
          <p:nvPr/>
        </p:nvGrpSpPr>
        <p:grpSpPr bwMode="auto">
          <a:xfrm>
            <a:off x="5940425" y="960438"/>
            <a:ext cx="3000375" cy="5453062"/>
            <a:chOff x="3870" y="284"/>
            <a:chExt cx="1890" cy="3435"/>
          </a:xfrm>
        </p:grpSpPr>
        <p:grpSp>
          <p:nvGrpSpPr>
            <p:cNvPr id="61449" name="Group 4"/>
            <p:cNvGrpSpPr>
              <a:grpSpLocks/>
            </p:cNvGrpSpPr>
            <p:nvPr/>
          </p:nvGrpSpPr>
          <p:grpSpPr bwMode="auto">
            <a:xfrm>
              <a:off x="3870" y="284"/>
              <a:ext cx="1834" cy="3435"/>
              <a:chOff x="7151688" y="450850"/>
              <a:chExt cx="2911475" cy="5453063"/>
            </a:xfrm>
          </p:grpSpPr>
          <p:sp>
            <p:nvSpPr>
              <p:cNvPr id="61452" name="Content Placeholder 3"/>
              <p:cNvSpPr txBox="1">
                <a:spLocks/>
              </p:cNvSpPr>
              <p:nvPr/>
            </p:nvSpPr>
            <p:spPr bwMode="auto">
              <a:xfrm>
                <a:off x="7151688" y="450850"/>
                <a:ext cx="29114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a:buSzPct val="100000"/>
                </a:pPr>
                <a:r>
                  <a:rPr lang="en-US" altLang="ru-RU" sz="2400" b="1" i="0">
                    <a:solidFill>
                      <a:srgbClr val="92D050"/>
                    </a:solidFill>
                    <a:latin typeface="Calibri" panose="020F0502020204030204" pitchFamily="34" charset="0"/>
                    <a:cs typeface="+mn-cs"/>
                  </a:rPr>
                  <a:t>Volta</a:t>
                </a:r>
              </a:p>
              <a:p>
                <a:pPr algn="ctr" defTabSz="914400">
                  <a:buSzPct val="100000"/>
                </a:pPr>
                <a:r>
                  <a:rPr lang="en-US" altLang="ru-RU" sz="1800" b="1" i="0">
                    <a:solidFill>
                      <a:srgbClr val="000000"/>
                    </a:solidFill>
                    <a:latin typeface="Calibri" panose="020F0502020204030204" pitchFamily="34" charset="0"/>
                    <a:cs typeface="+mn-cs"/>
                  </a:rPr>
                  <a:t>CUDA 9</a:t>
                </a:r>
              </a:p>
              <a:p>
                <a:pPr algn="ctr" defTabSz="914400">
                  <a:buSzPct val="100000"/>
                </a:pPr>
                <a:r>
                  <a:rPr lang="en-US" altLang="ru-RU" sz="1800" b="1" i="0">
                    <a:solidFill>
                      <a:srgbClr val="6600CC"/>
                    </a:solidFill>
                    <a:latin typeface="Calibri" panose="020F0502020204030204" pitchFamily="34" charset="0"/>
                    <a:cs typeface="+mn-cs"/>
                  </a:rPr>
                  <a:t>Cache Coherent</a:t>
                </a:r>
              </a:p>
            </p:txBody>
          </p:sp>
          <p:grpSp>
            <p:nvGrpSpPr>
              <p:cNvPr id="61453" name="Group 122"/>
              <p:cNvGrpSpPr>
                <a:grpSpLocks/>
              </p:cNvGrpSpPr>
              <p:nvPr/>
            </p:nvGrpSpPr>
            <p:grpSpPr bwMode="auto">
              <a:xfrm>
                <a:off x="7983538" y="3300413"/>
                <a:ext cx="1919287" cy="1949450"/>
                <a:chOff x="1081205" y="3300039"/>
                <a:chExt cx="1918598" cy="1949358"/>
              </a:xfrm>
            </p:grpSpPr>
            <p:sp>
              <p:nvSpPr>
                <p:cNvPr id="124" name="Rectangle 50"/>
                <p:cNvSpPr>
                  <a:spLocks noChangeArrowheads="1"/>
                </p:cNvSpPr>
                <p:nvPr/>
              </p:nvSpPr>
              <p:spPr bwMode="auto">
                <a:xfrm rot="-5400000">
                  <a:off x="1276372" y="4111300"/>
                  <a:ext cx="166680" cy="557013"/>
                </a:xfrm>
                <a:prstGeom prst="rect">
                  <a:avLst/>
                </a:prstGeom>
                <a:solidFill>
                  <a:srgbClr val="3A5D00"/>
                </a:solidFill>
                <a:ln w="9525">
                  <a:solidFill>
                    <a:schemeClr val="tx1"/>
                  </a:solidFill>
                  <a:miter lim="800000"/>
                  <a:headEnd/>
                  <a:tailEnd/>
                </a:ln>
              </p:spPr>
              <p:txBody>
                <a:bodyPr vert="eaVert" wrap="none" anchor="ctr"/>
                <a:lstStyle/>
                <a:p>
                  <a:pPr defTabSz="914400" eaLnBrk="1" hangingPunct="1">
                    <a:defRPr/>
                  </a:pPr>
                  <a:endParaRPr lang="en-US">
                    <a:ea typeface="MS PGothic" panose="020B0600070205080204" pitchFamily="34" charset="-128"/>
                    <a:cs typeface="+mn-cs"/>
                  </a:endParaRPr>
                </a:p>
              </p:txBody>
            </p:sp>
            <p:sp>
              <p:nvSpPr>
                <p:cNvPr id="61461" name="Rectangle 51"/>
                <p:cNvSpPr>
                  <a:spLocks noChangeArrowheads="1"/>
                </p:cNvSpPr>
                <p:nvPr/>
              </p:nvSpPr>
              <p:spPr bwMode="auto">
                <a:xfrm rot="-5400000">
                  <a:off x="860465"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62" name="Rectangle 52"/>
                <p:cNvSpPr>
                  <a:spLocks noChangeArrowheads="1"/>
                </p:cNvSpPr>
                <p:nvPr/>
              </p:nvSpPr>
              <p:spPr bwMode="auto">
                <a:xfrm rot="-5400000">
                  <a:off x="1002157"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63" name="Rectangle 53"/>
                <p:cNvSpPr>
                  <a:spLocks noChangeArrowheads="1"/>
                </p:cNvSpPr>
                <p:nvPr/>
              </p:nvSpPr>
              <p:spPr bwMode="auto">
                <a:xfrm rot="-5400000">
                  <a:off x="1143851"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64" name="Rectangle 54"/>
                <p:cNvSpPr>
                  <a:spLocks noChangeArrowheads="1"/>
                </p:cNvSpPr>
                <p:nvPr/>
              </p:nvSpPr>
              <p:spPr bwMode="auto">
                <a:xfrm rot="-5400000">
                  <a:off x="1287174" y="4901230"/>
                  <a:ext cx="575812" cy="120522"/>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grpSp>
              <p:nvGrpSpPr>
                <p:cNvPr id="61465" name="Group 128"/>
                <p:cNvGrpSpPr>
                  <a:grpSpLocks/>
                </p:cNvGrpSpPr>
                <p:nvPr/>
              </p:nvGrpSpPr>
              <p:grpSpPr bwMode="auto">
                <a:xfrm>
                  <a:off x="1143485" y="4481540"/>
                  <a:ext cx="426708" cy="173690"/>
                  <a:chOff x="1143485" y="4471549"/>
                  <a:chExt cx="426708" cy="347457"/>
                </a:xfrm>
              </p:grpSpPr>
              <p:sp>
                <p:nvSpPr>
                  <p:cNvPr id="61481" name="Line 55"/>
                  <p:cNvSpPr>
                    <a:spLocks noChangeShapeType="1"/>
                  </p:cNvSpPr>
                  <p:nvPr/>
                </p:nvSpPr>
                <p:spPr bwMode="auto">
                  <a:xfrm rot="-5400000">
                    <a:off x="972311" y="464272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482" name="Line 56"/>
                  <p:cNvSpPr>
                    <a:spLocks noChangeShapeType="1"/>
                  </p:cNvSpPr>
                  <p:nvPr/>
                </p:nvSpPr>
                <p:spPr bwMode="auto">
                  <a:xfrm rot="-5400000">
                    <a:off x="1125405"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483" name="Line 57"/>
                  <p:cNvSpPr>
                    <a:spLocks noChangeShapeType="1"/>
                  </p:cNvSpPr>
                  <p:nvPr/>
                </p:nvSpPr>
                <p:spPr bwMode="auto">
                  <a:xfrm rot="-5400000">
                    <a:off x="1262212"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484" name="Line 58"/>
                  <p:cNvSpPr>
                    <a:spLocks noChangeShapeType="1"/>
                  </p:cNvSpPr>
                  <p:nvPr/>
                </p:nvSpPr>
                <p:spPr bwMode="auto">
                  <a:xfrm rot="-5400000">
                    <a:off x="1399019"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sp>
              <p:nvSpPr>
                <p:cNvPr id="61466" name="AutoShape 76"/>
                <p:cNvSpPr>
                  <a:spLocks noChangeArrowheads="1"/>
                </p:cNvSpPr>
                <p:nvPr/>
              </p:nvSpPr>
              <p:spPr bwMode="auto">
                <a:xfrm rot="-5400000">
                  <a:off x="1131105" y="3956435"/>
                  <a:ext cx="457200" cy="197068"/>
                </a:xfrm>
                <a:prstGeom prst="leftRightArrow">
                  <a:avLst>
                    <a:gd name="adj1" fmla="val 50000"/>
                    <a:gd name="adj2" fmla="val 8082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67" name="Rectangle 7"/>
                <p:cNvSpPr>
                  <a:spLocks noChangeArrowheads="1"/>
                </p:cNvSpPr>
                <p:nvPr/>
              </p:nvSpPr>
              <p:spPr bwMode="auto">
                <a:xfrm>
                  <a:off x="1261170" y="3300039"/>
                  <a:ext cx="756599" cy="504815"/>
                </a:xfrm>
                <a:prstGeom prst="rect">
                  <a:avLst/>
                </a:prstGeom>
                <a:solidFill>
                  <a:srgbClr val="00CCC7"/>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pic>
              <p:nvPicPr>
                <p:cNvPr id="61468" name="Picture 81" descr="C:\Users\IBM_ADMIN\Desktop\Venice V6M -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125" y="3327336"/>
                  <a:ext cx="468514" cy="45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9" name="TextBox 164"/>
                <p:cNvSpPr txBox="1">
                  <a:spLocks noChangeArrowheads="1"/>
                </p:cNvSpPr>
                <p:nvPr/>
              </p:nvSpPr>
              <p:spPr bwMode="auto">
                <a:xfrm>
                  <a:off x="1993690" y="3373061"/>
                  <a:ext cx="1006113" cy="3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800" i="0">
                      <a:solidFill>
                        <a:srgbClr val="000000"/>
                      </a:solidFill>
                      <a:latin typeface="Calibri" panose="020F0502020204030204" pitchFamily="34" charset="0"/>
                      <a:cs typeface="+mn-cs"/>
                    </a:rPr>
                    <a:t>POWER9</a:t>
                  </a:r>
                </a:p>
              </p:txBody>
            </p:sp>
            <p:sp>
              <p:nvSpPr>
                <p:cNvPr id="61470" name="AutoShape 76"/>
                <p:cNvSpPr>
                  <a:spLocks noChangeArrowheads="1"/>
                </p:cNvSpPr>
                <p:nvPr/>
              </p:nvSpPr>
              <p:spPr bwMode="auto">
                <a:xfrm rot="-5400000">
                  <a:off x="1765030" y="3948309"/>
                  <a:ext cx="457200" cy="197068"/>
                </a:xfrm>
                <a:prstGeom prst="leftRightArrow">
                  <a:avLst>
                    <a:gd name="adj1" fmla="val 50000"/>
                    <a:gd name="adj2" fmla="val 8082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135" name="Rectangle 50"/>
                <p:cNvSpPr>
                  <a:spLocks noChangeArrowheads="1"/>
                </p:cNvSpPr>
                <p:nvPr/>
              </p:nvSpPr>
              <p:spPr bwMode="auto">
                <a:xfrm rot="-5400000">
                  <a:off x="1922252" y="4111301"/>
                  <a:ext cx="166680" cy="557012"/>
                </a:xfrm>
                <a:prstGeom prst="rect">
                  <a:avLst/>
                </a:prstGeom>
                <a:solidFill>
                  <a:srgbClr val="3A5D00"/>
                </a:solidFill>
                <a:ln w="9525">
                  <a:solidFill>
                    <a:schemeClr val="tx1"/>
                  </a:solidFill>
                  <a:miter lim="800000"/>
                  <a:headEnd/>
                  <a:tailEnd/>
                </a:ln>
              </p:spPr>
              <p:txBody>
                <a:bodyPr vert="eaVert" wrap="none" anchor="ctr"/>
                <a:lstStyle/>
                <a:p>
                  <a:pPr defTabSz="914400" eaLnBrk="1" hangingPunct="1">
                    <a:defRPr/>
                  </a:pPr>
                  <a:endParaRPr lang="en-US">
                    <a:ea typeface="MS PGothic" panose="020B0600070205080204" pitchFamily="34" charset="-128"/>
                    <a:cs typeface="+mn-cs"/>
                  </a:endParaRPr>
                </a:p>
              </p:txBody>
            </p:sp>
            <p:sp>
              <p:nvSpPr>
                <p:cNvPr id="61472" name="Rectangle 51"/>
                <p:cNvSpPr>
                  <a:spLocks noChangeArrowheads="1"/>
                </p:cNvSpPr>
                <p:nvPr/>
              </p:nvSpPr>
              <p:spPr bwMode="auto">
                <a:xfrm rot="-5400000">
                  <a:off x="1506739"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73" name="Rectangle 52"/>
                <p:cNvSpPr>
                  <a:spLocks noChangeArrowheads="1"/>
                </p:cNvSpPr>
                <p:nvPr/>
              </p:nvSpPr>
              <p:spPr bwMode="auto">
                <a:xfrm rot="-5400000">
                  <a:off x="1648431"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74" name="Rectangle 53"/>
                <p:cNvSpPr>
                  <a:spLocks noChangeArrowheads="1"/>
                </p:cNvSpPr>
                <p:nvPr/>
              </p:nvSpPr>
              <p:spPr bwMode="auto">
                <a:xfrm rot="-5400000">
                  <a:off x="1790125" y="4901229"/>
                  <a:ext cx="575813" cy="120523"/>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61475" name="Rectangle 54"/>
                <p:cNvSpPr>
                  <a:spLocks noChangeArrowheads="1"/>
                </p:cNvSpPr>
                <p:nvPr/>
              </p:nvSpPr>
              <p:spPr bwMode="auto">
                <a:xfrm rot="-5400000">
                  <a:off x="1933448" y="4901230"/>
                  <a:ext cx="575812" cy="120522"/>
                </a:xfrm>
                <a:prstGeom prst="rect">
                  <a:avLst/>
                </a:prstGeom>
                <a:solidFill>
                  <a:srgbClr val="993366"/>
                </a:solidFill>
                <a:ln w="9525">
                  <a:solidFill>
                    <a:schemeClr val="tx1"/>
                  </a:solidFill>
                  <a:miter lim="800000"/>
                  <a:headEnd/>
                  <a:tailEnd/>
                </a:ln>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grpSp>
              <p:nvGrpSpPr>
                <p:cNvPr id="61476" name="Group 139"/>
                <p:cNvGrpSpPr>
                  <a:grpSpLocks/>
                </p:cNvGrpSpPr>
                <p:nvPr/>
              </p:nvGrpSpPr>
              <p:grpSpPr bwMode="auto">
                <a:xfrm>
                  <a:off x="1789759" y="4481540"/>
                  <a:ext cx="426708" cy="173690"/>
                  <a:chOff x="1789759" y="4471549"/>
                  <a:chExt cx="426708" cy="347457"/>
                </a:xfrm>
              </p:grpSpPr>
              <p:sp>
                <p:nvSpPr>
                  <p:cNvPr id="61477" name="Line 55"/>
                  <p:cNvSpPr>
                    <a:spLocks noChangeShapeType="1"/>
                  </p:cNvSpPr>
                  <p:nvPr/>
                </p:nvSpPr>
                <p:spPr bwMode="auto">
                  <a:xfrm rot="-5400000">
                    <a:off x="1618585" y="464272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478" name="Line 56"/>
                  <p:cNvSpPr>
                    <a:spLocks noChangeShapeType="1"/>
                  </p:cNvSpPr>
                  <p:nvPr/>
                </p:nvSpPr>
                <p:spPr bwMode="auto">
                  <a:xfrm rot="-5400000">
                    <a:off x="1771679"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479" name="Line 57"/>
                  <p:cNvSpPr>
                    <a:spLocks noChangeShapeType="1"/>
                  </p:cNvSpPr>
                  <p:nvPr/>
                </p:nvSpPr>
                <p:spPr bwMode="auto">
                  <a:xfrm rot="-5400000">
                    <a:off x="1908486"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61480" name="Line 58"/>
                  <p:cNvSpPr>
                    <a:spLocks noChangeShapeType="1"/>
                  </p:cNvSpPr>
                  <p:nvPr/>
                </p:nvSpPr>
                <p:spPr bwMode="auto">
                  <a:xfrm rot="-5400000">
                    <a:off x="2045293" y="4647833"/>
                    <a:ext cx="34234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grpSp>
          </p:grpSp>
          <p:sp>
            <p:nvSpPr>
              <p:cNvPr id="61454" name="AutoShape 76"/>
              <p:cNvSpPr>
                <a:spLocks noChangeArrowheads="1"/>
              </p:cNvSpPr>
              <p:nvPr/>
            </p:nvSpPr>
            <p:spPr bwMode="auto">
              <a:xfrm rot="-5400000">
                <a:off x="8301038" y="2994025"/>
                <a:ext cx="457200" cy="196850"/>
              </a:xfrm>
              <a:prstGeom prst="leftRightArrow">
                <a:avLst>
                  <a:gd name="adj1" fmla="val 50000"/>
                  <a:gd name="adj2" fmla="val 80914"/>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150" name="TextBox 149"/>
              <p:cNvSpPr txBox="1"/>
              <p:nvPr/>
            </p:nvSpPr>
            <p:spPr>
              <a:xfrm>
                <a:off x="8223251" y="5553076"/>
                <a:ext cx="766762" cy="350837"/>
              </a:xfrm>
              <a:prstGeom prst="rect">
                <a:avLst/>
              </a:prstGeom>
              <a:noFill/>
            </p:spPr>
            <p:txBody>
              <a:bodyPr lIns="76197" tIns="38098" rIns="76197" bIns="38098">
                <a:spAutoFit/>
              </a:bodyPr>
              <a:lstStyle/>
              <a:p>
                <a:pPr algn="r" defTabSz="380985" eaLnBrk="1" hangingPunct="1">
                  <a:defRPr/>
                </a:pPr>
                <a:r>
                  <a:rPr lang="en-US" b="1" dirty="0">
                    <a:solidFill>
                      <a:srgbClr val="000000">
                        <a:lumMod val="65000"/>
                      </a:srgbClr>
                    </a:solidFill>
                    <a:latin typeface="Trebuchet MS" pitchFamily="34" charset="0"/>
                    <a:ea typeface="MS PGothic" panose="020B0600070205080204" pitchFamily="34" charset="-128"/>
                    <a:cs typeface="+mn-cs"/>
                  </a:rPr>
                  <a:t>2017</a:t>
                </a:r>
              </a:p>
            </p:txBody>
          </p:sp>
          <p:sp>
            <p:nvSpPr>
              <p:cNvPr id="61456" name="TextBox 139"/>
              <p:cNvSpPr txBox="1">
                <a:spLocks noChangeArrowheads="1"/>
              </p:cNvSpPr>
              <p:nvPr/>
            </p:nvSpPr>
            <p:spPr bwMode="auto">
              <a:xfrm>
                <a:off x="8642351" y="2916238"/>
                <a:ext cx="1284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2000" i="0">
                    <a:solidFill>
                      <a:srgbClr val="92D050"/>
                    </a:solidFill>
                    <a:latin typeface="Calibri" panose="020F0502020204030204" pitchFamily="34" charset="0"/>
                    <a:cs typeface="+mn-cs"/>
                  </a:rPr>
                  <a:t>NVLink 2.0</a:t>
                </a:r>
              </a:p>
            </p:txBody>
          </p:sp>
          <p:grpSp>
            <p:nvGrpSpPr>
              <p:cNvPr id="61457" name="Group 110"/>
              <p:cNvGrpSpPr>
                <a:grpSpLocks/>
              </p:cNvGrpSpPr>
              <p:nvPr/>
            </p:nvGrpSpPr>
            <p:grpSpPr bwMode="auto">
              <a:xfrm>
                <a:off x="8105775" y="1831975"/>
                <a:ext cx="825500" cy="1041400"/>
                <a:chOff x="4572000" y="1831975"/>
                <a:chExt cx="825500" cy="1041400"/>
              </a:xfrm>
            </p:grpSpPr>
            <p:sp>
              <p:nvSpPr>
                <p:cNvPr id="61458" name="Rectangle 62"/>
                <p:cNvSpPr>
                  <a:spLocks noChangeArrowheads="1"/>
                </p:cNvSpPr>
                <p:nvPr/>
              </p:nvSpPr>
              <p:spPr bwMode="auto">
                <a:xfrm>
                  <a:off x="4572000" y="1831975"/>
                  <a:ext cx="825500" cy="1041400"/>
                </a:xfrm>
                <a:prstGeom prst="rect">
                  <a:avLst/>
                </a:prstGeom>
                <a:solidFill>
                  <a:schemeClr val="accent1"/>
                </a:solidFill>
                <a:ln w="9525">
                  <a:solidFill>
                    <a:schemeClr val="tx1"/>
                  </a:solidFill>
                  <a:miter lim="800000"/>
                  <a:headEnd/>
                  <a:tailEn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eaLnBrk="1" hangingPunct="1"/>
                  <a:endParaRPr lang="ru-RU" altLang="ru-RU" sz="1800" i="0">
                    <a:solidFill>
                      <a:srgbClr val="000000"/>
                    </a:solidFill>
                    <a:cs typeface="+mn-cs"/>
                  </a:endParaRPr>
                </a:p>
              </p:txBody>
            </p:sp>
            <p:pic>
              <p:nvPicPr>
                <p:cNvPr id="61459"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72" y="2063722"/>
                  <a:ext cx="5461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1450" name="TextBox 139"/>
            <p:cNvSpPr txBox="1">
              <a:spLocks noChangeArrowheads="1"/>
            </p:cNvSpPr>
            <p:nvPr/>
          </p:nvSpPr>
          <p:spPr bwMode="auto">
            <a:xfrm>
              <a:off x="4594" y="1604"/>
              <a:ext cx="4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i="0">
                  <a:solidFill>
                    <a:srgbClr val="000000"/>
                  </a:solidFill>
                  <a:latin typeface="Calibri" panose="020F0502020204030204" pitchFamily="34" charset="0"/>
                  <a:cs typeface="+mn-cs"/>
                </a:rPr>
                <a:t>SXM2</a:t>
              </a:r>
            </a:p>
          </p:txBody>
        </p:sp>
        <p:sp>
          <p:nvSpPr>
            <p:cNvPr id="61451" name="TextBox 139"/>
            <p:cNvSpPr txBox="1">
              <a:spLocks noChangeArrowheads="1"/>
            </p:cNvSpPr>
            <p:nvPr/>
          </p:nvSpPr>
          <p:spPr bwMode="auto">
            <a:xfrm>
              <a:off x="4993" y="1226"/>
              <a:ext cx="76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i="0">
                  <a:solidFill>
                    <a:srgbClr val="000000"/>
                  </a:solidFill>
                  <a:latin typeface="Calibri" panose="020F0502020204030204" pitchFamily="34" charset="0"/>
                  <a:cs typeface="+mn-cs"/>
                </a:rPr>
                <a:t>Volta</a:t>
              </a:r>
            </a:p>
            <a:p>
              <a:pPr defTabSz="914400" eaLnBrk="1" hangingPunct="1"/>
              <a:r>
                <a:rPr lang="en-US" altLang="ru-RU" sz="1200" b="1" i="0">
                  <a:solidFill>
                    <a:srgbClr val="000000"/>
                  </a:solidFill>
                  <a:latin typeface="Calibri" panose="020F0502020204030204" pitchFamily="34" charset="0"/>
                  <a:cs typeface="+mn-cs"/>
                </a:rPr>
                <a:t>7.0TF</a:t>
              </a:r>
            </a:p>
            <a:p>
              <a:pPr defTabSz="914400" eaLnBrk="1" hangingPunct="1"/>
              <a:r>
                <a:rPr lang="en-US" altLang="ru-RU" sz="1200" b="1" i="0">
                  <a:solidFill>
                    <a:srgbClr val="000000"/>
                  </a:solidFill>
                  <a:latin typeface="Calibri" panose="020F0502020204030204" pitchFamily="34" charset="0"/>
                  <a:cs typeface="+mn-cs"/>
                </a:rPr>
                <a:t>16GB @ 1.2TB/s</a:t>
              </a:r>
            </a:p>
          </p:txBody>
        </p:sp>
      </p:grpSp>
      <p:sp>
        <p:nvSpPr>
          <p:cNvPr id="61446" name="TextBox 139"/>
          <p:cNvSpPr txBox="1">
            <a:spLocks noChangeArrowheads="1"/>
          </p:cNvSpPr>
          <p:nvPr/>
        </p:nvSpPr>
        <p:spPr bwMode="auto">
          <a:xfrm>
            <a:off x="1212850" y="2413000"/>
            <a:ext cx="127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i="0">
                <a:solidFill>
                  <a:srgbClr val="000000"/>
                </a:solidFill>
                <a:latin typeface="Calibri" panose="020F0502020204030204" pitchFamily="34" charset="0"/>
                <a:cs typeface="+mn-cs"/>
              </a:rPr>
              <a:t>Kepler</a:t>
            </a:r>
          </a:p>
          <a:p>
            <a:pPr defTabSz="914400" eaLnBrk="1" hangingPunct="1"/>
            <a:r>
              <a:rPr lang="en-US" altLang="ru-RU" sz="1200" b="1" i="0">
                <a:solidFill>
                  <a:srgbClr val="000000"/>
                </a:solidFill>
                <a:latin typeface="Calibri" panose="020F0502020204030204" pitchFamily="34" charset="0"/>
                <a:cs typeface="+mn-cs"/>
              </a:rPr>
              <a:t>1.5TF</a:t>
            </a:r>
          </a:p>
          <a:p>
            <a:pPr defTabSz="914400" eaLnBrk="1" hangingPunct="1"/>
            <a:r>
              <a:rPr lang="en-US" altLang="ru-RU" sz="1200" b="1" i="0">
                <a:solidFill>
                  <a:srgbClr val="000000"/>
                </a:solidFill>
                <a:latin typeface="Calibri" panose="020F0502020204030204" pitchFamily="34" charset="0"/>
                <a:cs typeface="+mn-cs"/>
              </a:rPr>
              <a:t>12GB @ 288GB/s</a:t>
            </a:r>
          </a:p>
        </p:txBody>
      </p:sp>
      <p:sp>
        <p:nvSpPr>
          <p:cNvPr id="2327669" name="Line 117"/>
          <p:cNvSpPr>
            <a:spLocks noChangeShapeType="1"/>
          </p:cNvSpPr>
          <p:nvPr/>
        </p:nvSpPr>
        <p:spPr bwMode="auto">
          <a:xfrm>
            <a:off x="4211638" y="3373438"/>
            <a:ext cx="0" cy="431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1" hangingPunct="1">
              <a:defRPr/>
            </a:pPr>
            <a:endParaRPr lang="en-US" sz="2800" i="1">
              <a:latin typeface="Arial" charset="0"/>
              <a:ea typeface="ＭＳ Ｐゴシック" charset="0"/>
              <a:cs typeface="Arial" charset="0"/>
            </a:endParaRPr>
          </a:p>
        </p:txBody>
      </p:sp>
      <p:sp>
        <p:nvSpPr>
          <p:cNvPr id="2327670" name="Text Box 118"/>
          <p:cNvSpPr txBox="1">
            <a:spLocks noChangeArrowheads="1"/>
          </p:cNvSpPr>
          <p:nvPr/>
        </p:nvSpPr>
        <p:spPr bwMode="auto">
          <a:xfrm>
            <a:off x="3743325" y="3457575"/>
            <a:ext cx="522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en-US" sz="1200">
                <a:latin typeface="Arial" charset="0"/>
                <a:ea typeface="ＭＳ Ｐゴシック" charset="0"/>
                <a:cs typeface="Arial" charset="0"/>
              </a:rPr>
              <a:t>PCIe</a:t>
            </a:r>
          </a:p>
        </p:txBody>
      </p:sp>
    </p:spTree>
    <p:extLst>
      <p:ext uri="{BB962C8B-B14F-4D97-AF65-F5344CB8AC3E}">
        <p14:creationId xmlns:p14="http://schemas.microsoft.com/office/powerpoint/2010/main" val="3444496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407" y="255588"/>
            <a:ext cx="6564312" cy="565443"/>
          </a:xfrm>
        </p:spPr>
        <p:txBody>
          <a:bodyPr/>
          <a:lstStyle/>
          <a:p>
            <a:r>
              <a:rPr lang="en-US" altLang="en-US" sz="2400" dirty="0">
                <a:solidFill>
                  <a:srgbClr val="000000"/>
                </a:solidFill>
                <a:cs typeface="Arial" panose="020B0604020202020204" pitchFamily="34" charset="0"/>
              </a:rPr>
              <a:t>Firestone System </a:t>
            </a:r>
            <a:r>
              <a:rPr lang="en-US" altLang="en-US" sz="2400" dirty="0" smtClean="0">
                <a:solidFill>
                  <a:srgbClr val="000000"/>
                </a:solidFill>
                <a:cs typeface="Arial" panose="020B0604020202020204" pitchFamily="34" charset="0"/>
              </a:rPr>
              <a:t>Concept</a:t>
            </a:r>
            <a:r>
              <a:rPr lang="ru-RU" altLang="en-US" sz="2400" dirty="0" smtClean="0">
                <a:solidFill>
                  <a:srgbClr val="000000"/>
                </a:solidFill>
                <a:cs typeface="Arial" panose="020B0604020202020204" pitchFamily="34" charset="0"/>
              </a:rPr>
              <a:t/>
            </a:r>
            <a:br>
              <a:rPr lang="ru-RU" altLang="en-US" sz="2400" dirty="0" smtClean="0">
                <a:solidFill>
                  <a:srgbClr val="000000"/>
                </a:solidFill>
                <a:cs typeface="Arial" panose="020B0604020202020204" pitchFamily="34" charset="0"/>
              </a:rPr>
            </a:br>
            <a:r>
              <a:rPr lang="en-US" altLang="en-US" sz="2400" dirty="0" smtClean="0">
                <a:solidFill>
                  <a:srgbClr val="000000"/>
                </a:solidFill>
                <a:cs typeface="Arial" panose="020B0604020202020204" pitchFamily="34" charset="0"/>
              </a:rPr>
              <a:t>2 </a:t>
            </a:r>
            <a:r>
              <a:rPr lang="en-US" altLang="en-US" sz="2400" dirty="0">
                <a:solidFill>
                  <a:srgbClr val="000000"/>
                </a:solidFill>
                <a:cs typeface="Arial" panose="020B0604020202020204" pitchFamily="34" charset="0"/>
              </a:rPr>
              <a:t>Socket P8, 2 </a:t>
            </a:r>
            <a:r>
              <a:rPr lang="en-US" altLang="en-US" sz="2400" dirty="0" err="1">
                <a:solidFill>
                  <a:srgbClr val="000000"/>
                </a:solidFill>
                <a:cs typeface="Arial" panose="020B0604020202020204" pitchFamily="34" charset="0"/>
              </a:rPr>
              <a:t>PCIe</a:t>
            </a:r>
            <a:r>
              <a:rPr lang="en-US" altLang="en-US" sz="2400" dirty="0">
                <a:solidFill>
                  <a:srgbClr val="000000"/>
                </a:solidFill>
                <a:cs typeface="Arial" panose="020B0604020202020204" pitchFamily="34" charset="0"/>
              </a:rPr>
              <a:t> GPU System </a:t>
            </a:r>
            <a:r>
              <a:rPr lang="en-US" altLang="en-US" sz="3200" dirty="0">
                <a:solidFill>
                  <a:srgbClr val="000000"/>
                </a:solidFill>
                <a:cs typeface="Arial" panose="020B0604020202020204" pitchFamily="34" charset="0"/>
              </a:rPr>
              <a:t/>
            </a:r>
            <a:br>
              <a:rPr lang="en-US" altLang="en-US" sz="3200" dirty="0">
                <a:solidFill>
                  <a:srgbClr val="000000"/>
                </a:solidFill>
                <a:cs typeface="Arial" panose="020B0604020202020204" pitchFamily="34" charset="0"/>
              </a:rPr>
            </a:br>
            <a:endParaRPr lang="en-US" sz="2400" dirty="0"/>
          </a:p>
        </p:txBody>
      </p:sp>
      <p:sp>
        <p:nvSpPr>
          <p:cNvPr id="15362" name="Slide Number Placeholder 1"/>
          <p:cNvSpPr>
            <a:spLocks noGrp="1"/>
          </p:cNvSpPr>
          <p:nvPr>
            <p:ph type="sldNum" sz="quarter" idx="4294967295"/>
          </p:nvPr>
        </p:nvSpPr>
        <p:spPr>
          <a:xfrm>
            <a:off x="7010400" y="6570663"/>
            <a:ext cx="2133600" cy="201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0DACC27-389B-4342-8C47-13CAB0BCFC4A}" type="slidenum">
              <a:rPr lang="en-US" altLang="en-US" sz="800" smtClean="0">
                <a:solidFill>
                  <a:srgbClr val="000000"/>
                </a:solidFill>
                <a:latin typeface="Cambria" panose="02040503050406030204" pitchFamily="18" charset="0"/>
              </a:rPr>
              <a:pPr>
                <a:spcBef>
                  <a:spcPct val="0"/>
                </a:spcBef>
                <a:buFontTx/>
                <a:buNone/>
              </a:pPr>
              <a:t>27</a:t>
            </a:fld>
            <a:endParaRPr lang="en-US" altLang="en-US" sz="800" smtClean="0">
              <a:solidFill>
                <a:srgbClr val="000000"/>
              </a:solidFill>
              <a:latin typeface="Cambria" panose="02040503050406030204" pitchFamily="18" charset="0"/>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033588"/>
            <a:ext cx="7748588"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246188" y="2424113"/>
            <a:ext cx="1581150" cy="488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dirty="0">
                <a:ea typeface="MS PGothic" panose="020B0600070205080204" pitchFamily="34" charset="-128"/>
                <a:cs typeface="Arial" panose="020B0604020202020204" pitchFamily="34" charset="0"/>
              </a:rPr>
              <a:t>Power 8 Processor (2x)</a:t>
            </a:r>
          </a:p>
          <a:p>
            <a:pPr defTabSz="914400" eaLnBrk="1" hangingPunct="1">
              <a:buFontTx/>
              <a:buChar char="•"/>
              <a:defRPr/>
            </a:pPr>
            <a:r>
              <a:rPr lang="en-US" sz="800" dirty="0">
                <a:ea typeface="MS PGothic" panose="020B0600070205080204" pitchFamily="34" charset="-128"/>
                <a:cs typeface="Arial" panose="020B0604020202020204" pitchFamily="34" charset="0"/>
              </a:rPr>
              <a:t>  190W Sort</a:t>
            </a:r>
          </a:p>
          <a:p>
            <a:pPr defTabSz="914400" eaLnBrk="1" hangingPunct="1">
              <a:defRPr/>
            </a:pPr>
            <a:endParaRPr lang="en-US" sz="800" dirty="0">
              <a:ea typeface="MS PGothic" panose="020B0600070205080204" pitchFamily="34" charset="-128"/>
              <a:cs typeface="Arial" panose="020B0604020202020204" pitchFamily="34" charset="0"/>
            </a:endParaRPr>
          </a:p>
        </p:txBody>
      </p:sp>
      <p:sp>
        <p:nvSpPr>
          <p:cNvPr id="15366" name="Line 8"/>
          <p:cNvSpPr>
            <a:spLocks noChangeShapeType="1"/>
          </p:cNvSpPr>
          <p:nvPr/>
        </p:nvSpPr>
        <p:spPr bwMode="auto">
          <a:xfrm>
            <a:off x="2657475" y="1893888"/>
            <a:ext cx="1906588" cy="627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5367" name="Line 9"/>
          <p:cNvSpPr>
            <a:spLocks noChangeShapeType="1"/>
          </p:cNvSpPr>
          <p:nvPr/>
        </p:nvSpPr>
        <p:spPr bwMode="auto">
          <a:xfrm>
            <a:off x="2576513" y="3022600"/>
            <a:ext cx="1035050" cy="365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9" name="Text Box 10"/>
          <p:cNvSpPr txBox="1">
            <a:spLocks noChangeArrowheads="1"/>
          </p:cNvSpPr>
          <p:nvPr/>
        </p:nvSpPr>
        <p:spPr bwMode="auto">
          <a:xfrm>
            <a:off x="2162175" y="5934075"/>
            <a:ext cx="1741488" cy="733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a:ea typeface="MS PGothic" panose="020B0600070205080204" pitchFamily="34" charset="-128"/>
                <a:cs typeface="Arial" panose="020B0604020202020204" pitchFamily="34" charset="0"/>
              </a:rPr>
              <a:t>Operator Interface</a:t>
            </a:r>
          </a:p>
          <a:p>
            <a:pPr defTabSz="914400" eaLnBrk="1" hangingPunct="1">
              <a:buFontTx/>
              <a:buChar char="•"/>
              <a:defRPr/>
            </a:pPr>
            <a:r>
              <a:rPr lang="en-US" sz="800">
                <a:ea typeface="MS PGothic" panose="020B0600070205080204" pitchFamily="34" charset="-128"/>
                <a:cs typeface="Arial" panose="020B0604020202020204" pitchFamily="34" charset="0"/>
              </a:rPr>
              <a:t>  1 USB 3.0</a:t>
            </a:r>
          </a:p>
          <a:p>
            <a:pPr defTabSz="914400" eaLnBrk="1" hangingPunct="1">
              <a:buFontTx/>
              <a:buChar char="•"/>
              <a:defRPr/>
            </a:pPr>
            <a:r>
              <a:rPr lang="en-US" sz="800">
                <a:ea typeface="MS PGothic" panose="020B0600070205080204" pitchFamily="34" charset="-128"/>
                <a:cs typeface="Arial" panose="020B0604020202020204" pitchFamily="34" charset="0"/>
              </a:rPr>
              <a:t>  Green, Amber, Blue LED’s</a:t>
            </a:r>
          </a:p>
          <a:p>
            <a:pPr defTabSz="914400" eaLnBrk="1" hangingPunct="1">
              <a:buFontTx/>
              <a:buChar char="•"/>
              <a:defRPr/>
            </a:pPr>
            <a:r>
              <a:rPr lang="en-US" sz="800">
                <a:ea typeface="MS PGothic" panose="020B0600070205080204" pitchFamily="34" charset="-128"/>
                <a:cs typeface="Arial" panose="020B0604020202020204" pitchFamily="34" charset="0"/>
              </a:rPr>
              <a:t>  Optional 2x SFF SATA Disk </a:t>
            </a:r>
          </a:p>
          <a:p>
            <a:pPr defTabSz="914400" eaLnBrk="1" hangingPunct="1">
              <a:buFontTx/>
              <a:buChar char="•"/>
              <a:defRPr/>
            </a:pPr>
            <a:r>
              <a:rPr lang="en-US" sz="800">
                <a:ea typeface="MS PGothic" panose="020B0600070205080204" pitchFamily="34" charset="-128"/>
                <a:cs typeface="Arial" panose="020B0604020202020204" pitchFamily="34" charset="0"/>
              </a:rPr>
              <a:t>  Disk are tray based for hot swap</a:t>
            </a:r>
          </a:p>
        </p:txBody>
      </p:sp>
      <p:sp>
        <p:nvSpPr>
          <p:cNvPr id="15369" name="Line 11"/>
          <p:cNvSpPr>
            <a:spLocks noChangeShapeType="1"/>
          </p:cNvSpPr>
          <p:nvPr/>
        </p:nvSpPr>
        <p:spPr bwMode="auto">
          <a:xfrm flipV="1">
            <a:off x="3359150" y="5392738"/>
            <a:ext cx="1066800" cy="682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5370" name="Line 12"/>
          <p:cNvSpPr>
            <a:spLocks noChangeShapeType="1"/>
          </p:cNvSpPr>
          <p:nvPr/>
        </p:nvSpPr>
        <p:spPr bwMode="auto">
          <a:xfrm flipV="1">
            <a:off x="1560513" y="4705350"/>
            <a:ext cx="1376362" cy="638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2" name="Text Box 13"/>
          <p:cNvSpPr txBox="1">
            <a:spLocks noChangeArrowheads="1"/>
          </p:cNvSpPr>
          <p:nvPr/>
        </p:nvSpPr>
        <p:spPr bwMode="auto">
          <a:xfrm>
            <a:off x="563563" y="5222875"/>
            <a:ext cx="1082675" cy="733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a:ea typeface="MS PGothic" panose="020B0600070205080204" pitchFamily="34" charset="-128"/>
                <a:cs typeface="Arial" panose="020B0604020202020204" pitchFamily="34" charset="0"/>
              </a:rPr>
              <a:t>Cooling Fans </a:t>
            </a:r>
          </a:p>
          <a:p>
            <a:pPr defTabSz="914400" eaLnBrk="1" hangingPunct="1">
              <a:buFontTx/>
              <a:buChar char="•"/>
              <a:defRPr/>
            </a:pPr>
            <a:r>
              <a:rPr lang="en-US" sz="800">
                <a:ea typeface="MS PGothic" panose="020B0600070205080204" pitchFamily="34" charset="-128"/>
                <a:cs typeface="Arial" panose="020B0604020202020204" pitchFamily="34" charset="0"/>
              </a:rPr>
              <a:t>  Counter- Rotating</a:t>
            </a:r>
          </a:p>
          <a:p>
            <a:pPr defTabSz="914400" eaLnBrk="1" hangingPunct="1">
              <a:buFontTx/>
              <a:buChar char="•"/>
              <a:defRPr/>
            </a:pPr>
            <a:r>
              <a:rPr lang="en-US" sz="800">
                <a:ea typeface="MS PGothic" panose="020B0600070205080204" pitchFamily="34" charset="-128"/>
                <a:cs typeface="Arial" panose="020B0604020202020204" pitchFamily="34" charset="0"/>
              </a:rPr>
              <a:t>  Hot swap </a:t>
            </a:r>
          </a:p>
          <a:p>
            <a:pPr defTabSz="914400" eaLnBrk="1" hangingPunct="1">
              <a:buFontTx/>
              <a:buChar char="•"/>
              <a:defRPr/>
            </a:pPr>
            <a:r>
              <a:rPr lang="en-US" sz="800">
                <a:ea typeface="MS PGothic" panose="020B0600070205080204" pitchFamily="34" charset="-128"/>
                <a:cs typeface="Arial" panose="020B0604020202020204" pitchFamily="34" charset="0"/>
              </a:rPr>
              <a:t>  80mm shown </a:t>
            </a:r>
          </a:p>
          <a:p>
            <a:pPr defTabSz="914400" eaLnBrk="1" hangingPunct="1">
              <a:defRPr/>
            </a:pPr>
            <a:endParaRPr lang="en-US" sz="800">
              <a:ea typeface="MS PGothic" panose="020B0600070205080204" pitchFamily="34" charset="-128"/>
              <a:cs typeface="Arial" panose="020B0604020202020204" pitchFamily="34" charset="0"/>
            </a:endParaRPr>
          </a:p>
        </p:txBody>
      </p:sp>
      <p:sp>
        <p:nvSpPr>
          <p:cNvPr id="15372" name="Line 14"/>
          <p:cNvSpPr>
            <a:spLocks noChangeShapeType="1"/>
          </p:cNvSpPr>
          <p:nvPr/>
        </p:nvSpPr>
        <p:spPr bwMode="auto">
          <a:xfrm>
            <a:off x="4084638" y="1598613"/>
            <a:ext cx="1684337" cy="879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4" name="Text Box 15"/>
          <p:cNvSpPr txBox="1">
            <a:spLocks noChangeArrowheads="1"/>
          </p:cNvSpPr>
          <p:nvPr/>
        </p:nvSpPr>
        <p:spPr bwMode="auto">
          <a:xfrm>
            <a:off x="7537450" y="1335088"/>
            <a:ext cx="1252538" cy="6111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dirty="0" err="1">
                <a:ea typeface="MS PGothic" panose="020B0600070205080204" pitchFamily="34" charset="-128"/>
                <a:cs typeface="Arial" panose="020B0604020202020204" pitchFamily="34" charset="0"/>
              </a:rPr>
              <a:t>PCIe</a:t>
            </a:r>
            <a:r>
              <a:rPr lang="en-US" sz="1000" b="1" dirty="0">
                <a:ea typeface="MS PGothic" panose="020B0600070205080204" pitchFamily="34" charset="-128"/>
                <a:cs typeface="Arial" panose="020B0604020202020204" pitchFamily="34" charset="0"/>
              </a:rPr>
              <a:t> slot (1x)</a:t>
            </a:r>
          </a:p>
          <a:p>
            <a:pPr defTabSz="914400" eaLnBrk="1" hangingPunct="1">
              <a:buFontTx/>
              <a:buChar char="•"/>
              <a:defRPr/>
            </a:pPr>
            <a:r>
              <a:rPr lang="en-US" sz="800" dirty="0">
                <a:ea typeface="MS PGothic" panose="020B0600070205080204" pitchFamily="34" charset="-128"/>
                <a:cs typeface="Arial" panose="020B0604020202020204" pitchFamily="34" charset="0"/>
              </a:rPr>
              <a:t>  Gen3 </a:t>
            </a:r>
            <a:r>
              <a:rPr lang="en-US" sz="800" dirty="0" err="1">
                <a:ea typeface="MS PGothic" panose="020B0600070205080204" pitchFamily="34" charset="-128"/>
                <a:cs typeface="Arial" panose="020B0604020202020204" pitchFamily="34" charset="0"/>
              </a:rPr>
              <a:t>PCIe</a:t>
            </a:r>
            <a:r>
              <a:rPr lang="en-US" sz="800" dirty="0">
                <a:ea typeface="MS PGothic" panose="020B0600070205080204" pitchFamily="34" charset="-128"/>
                <a:cs typeface="Arial" panose="020B0604020202020204" pitchFamily="34" charset="0"/>
              </a:rPr>
              <a:t> x8 (CAPI)</a:t>
            </a:r>
          </a:p>
          <a:p>
            <a:pPr defTabSz="914400" eaLnBrk="1" hangingPunct="1">
              <a:buFontTx/>
              <a:buChar char="•"/>
              <a:defRPr/>
            </a:pPr>
            <a:r>
              <a:rPr lang="en-US" sz="800" dirty="0">
                <a:ea typeface="MS PGothic" panose="020B0600070205080204" pitchFamily="34" charset="-128"/>
                <a:cs typeface="Arial" panose="020B0604020202020204" pitchFamily="34" charset="0"/>
              </a:rPr>
              <a:t>  HHHL Adapter</a:t>
            </a:r>
          </a:p>
          <a:p>
            <a:pPr defTabSz="914400" eaLnBrk="1" hangingPunct="1">
              <a:defRPr/>
            </a:pPr>
            <a:endParaRPr lang="en-US" sz="800" dirty="0">
              <a:ea typeface="MS PGothic" panose="020B0600070205080204" pitchFamily="34" charset="-128"/>
              <a:cs typeface="Arial" panose="020B0604020202020204" pitchFamily="34" charset="0"/>
            </a:endParaRPr>
          </a:p>
        </p:txBody>
      </p:sp>
      <p:sp>
        <p:nvSpPr>
          <p:cNvPr id="15374" name="Line 16"/>
          <p:cNvSpPr>
            <a:spLocks noChangeShapeType="1"/>
          </p:cNvSpPr>
          <p:nvPr/>
        </p:nvSpPr>
        <p:spPr bwMode="auto">
          <a:xfrm flipH="1">
            <a:off x="6964363" y="1474788"/>
            <a:ext cx="592137" cy="1260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5375" name="Line 17"/>
          <p:cNvSpPr>
            <a:spLocks noChangeShapeType="1"/>
          </p:cNvSpPr>
          <p:nvPr/>
        </p:nvSpPr>
        <p:spPr bwMode="auto">
          <a:xfrm flipH="1" flipV="1">
            <a:off x="7085013" y="2968625"/>
            <a:ext cx="247650" cy="1073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17" name="Text Box 18"/>
          <p:cNvSpPr txBox="1">
            <a:spLocks noChangeArrowheads="1"/>
          </p:cNvSpPr>
          <p:nvPr/>
        </p:nvSpPr>
        <p:spPr bwMode="auto">
          <a:xfrm>
            <a:off x="3113088" y="1468438"/>
            <a:ext cx="1309687" cy="733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dirty="0" err="1">
                <a:ea typeface="MS PGothic" panose="020B0600070205080204" pitchFamily="34" charset="-128"/>
                <a:cs typeface="Arial" panose="020B0604020202020204" pitchFamily="34" charset="0"/>
              </a:rPr>
              <a:t>PCIe</a:t>
            </a:r>
            <a:r>
              <a:rPr lang="en-US" sz="1000" b="1" dirty="0">
                <a:ea typeface="MS PGothic" panose="020B0600070205080204" pitchFamily="34" charset="-128"/>
                <a:cs typeface="Arial" panose="020B0604020202020204" pitchFamily="34" charset="0"/>
              </a:rPr>
              <a:t> slot (2x)</a:t>
            </a:r>
          </a:p>
          <a:p>
            <a:pPr defTabSz="914400" eaLnBrk="1" hangingPunct="1">
              <a:buFontTx/>
              <a:buChar char="•"/>
              <a:defRPr/>
            </a:pPr>
            <a:r>
              <a:rPr lang="en-US" sz="800" dirty="0">
                <a:ea typeface="MS PGothic" panose="020B0600070205080204" pitchFamily="34" charset="-128"/>
                <a:cs typeface="Arial" panose="020B0604020202020204" pitchFamily="34" charset="0"/>
              </a:rPr>
              <a:t>  Gen3 </a:t>
            </a:r>
            <a:r>
              <a:rPr lang="en-US" sz="800" dirty="0" err="1">
                <a:ea typeface="MS PGothic" panose="020B0600070205080204" pitchFamily="34" charset="-128"/>
                <a:cs typeface="Arial" panose="020B0604020202020204" pitchFamily="34" charset="0"/>
              </a:rPr>
              <a:t>PCIe</a:t>
            </a:r>
            <a:r>
              <a:rPr lang="en-US" sz="800" dirty="0">
                <a:ea typeface="MS PGothic" panose="020B0600070205080204" pitchFamily="34" charset="-128"/>
                <a:cs typeface="Arial" panose="020B0604020202020204" pitchFamily="34" charset="0"/>
              </a:rPr>
              <a:t> x16 (CAPI)</a:t>
            </a:r>
          </a:p>
          <a:p>
            <a:pPr defTabSz="914400" eaLnBrk="1" hangingPunct="1">
              <a:buFontTx/>
              <a:buChar char="•"/>
              <a:defRPr/>
            </a:pPr>
            <a:r>
              <a:rPr lang="en-US" sz="800" dirty="0">
                <a:ea typeface="MS PGothic" panose="020B0600070205080204" pitchFamily="34" charset="-128"/>
                <a:cs typeface="Arial" panose="020B0604020202020204" pitchFamily="34" charset="0"/>
              </a:rPr>
              <a:t>  Gen 3 </a:t>
            </a:r>
            <a:r>
              <a:rPr lang="en-US" sz="800" dirty="0" err="1">
                <a:ea typeface="MS PGothic" panose="020B0600070205080204" pitchFamily="34" charset="-128"/>
                <a:cs typeface="Arial" panose="020B0604020202020204" pitchFamily="34" charset="0"/>
              </a:rPr>
              <a:t>PCIe</a:t>
            </a:r>
            <a:r>
              <a:rPr lang="en-US" sz="800" dirty="0">
                <a:ea typeface="MS PGothic" panose="020B0600070205080204" pitchFamily="34" charset="-128"/>
                <a:cs typeface="Arial" panose="020B0604020202020204" pitchFamily="34" charset="0"/>
              </a:rPr>
              <a:t> x8</a:t>
            </a:r>
          </a:p>
          <a:p>
            <a:pPr defTabSz="914400" eaLnBrk="1" hangingPunct="1">
              <a:buFontTx/>
              <a:buChar char="•"/>
              <a:defRPr/>
            </a:pPr>
            <a:r>
              <a:rPr lang="en-US" sz="800" dirty="0">
                <a:ea typeface="MS PGothic" panose="020B0600070205080204" pitchFamily="34" charset="-128"/>
                <a:cs typeface="Arial" panose="020B0604020202020204" pitchFamily="34" charset="0"/>
              </a:rPr>
              <a:t>  HHHL Adapter</a:t>
            </a:r>
          </a:p>
          <a:p>
            <a:pPr defTabSz="914400" eaLnBrk="1" hangingPunct="1">
              <a:defRPr/>
            </a:pPr>
            <a:endParaRPr lang="en-US" sz="800" dirty="0">
              <a:ea typeface="MS PGothic" panose="020B0600070205080204" pitchFamily="34" charset="-128"/>
              <a:cs typeface="Arial" panose="020B0604020202020204" pitchFamily="34" charset="0"/>
            </a:endParaRPr>
          </a:p>
        </p:txBody>
      </p:sp>
      <p:sp>
        <p:nvSpPr>
          <p:cNvPr id="18" name="Text Box 19"/>
          <p:cNvSpPr txBox="1">
            <a:spLocks noChangeArrowheads="1"/>
          </p:cNvSpPr>
          <p:nvPr/>
        </p:nvSpPr>
        <p:spPr bwMode="auto">
          <a:xfrm>
            <a:off x="1550988" y="1776413"/>
            <a:ext cx="1309687" cy="733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dirty="0">
                <a:ea typeface="MS PGothic" panose="020B0600070205080204" pitchFamily="34" charset="-128"/>
                <a:cs typeface="Arial" panose="020B0604020202020204" pitchFamily="34" charset="0"/>
              </a:rPr>
              <a:t>NVidia GPU (2x)</a:t>
            </a:r>
          </a:p>
          <a:p>
            <a:pPr defTabSz="914400" eaLnBrk="1" hangingPunct="1">
              <a:buFontTx/>
              <a:buChar char="•"/>
              <a:defRPr/>
            </a:pPr>
            <a:r>
              <a:rPr lang="en-US" sz="800" dirty="0">
                <a:ea typeface="MS PGothic" panose="020B0600070205080204" pitchFamily="34" charset="-128"/>
                <a:cs typeface="Arial" panose="020B0604020202020204" pitchFamily="34" charset="0"/>
              </a:rPr>
              <a:t>  Gen 3 </a:t>
            </a:r>
            <a:r>
              <a:rPr lang="en-US" sz="800" dirty="0" err="1">
                <a:ea typeface="MS PGothic" panose="020B0600070205080204" pitchFamily="34" charset="-128"/>
                <a:cs typeface="Arial" panose="020B0604020202020204" pitchFamily="34" charset="0"/>
              </a:rPr>
              <a:t>PCIe</a:t>
            </a:r>
            <a:endParaRPr lang="en-US" sz="800" dirty="0">
              <a:ea typeface="MS PGothic" panose="020B0600070205080204" pitchFamily="34" charset="-128"/>
              <a:cs typeface="Arial" panose="020B0604020202020204" pitchFamily="34" charset="0"/>
            </a:endParaRPr>
          </a:p>
          <a:p>
            <a:pPr defTabSz="914400" eaLnBrk="1" hangingPunct="1">
              <a:buFontTx/>
              <a:buChar char="•"/>
              <a:defRPr/>
            </a:pPr>
            <a:r>
              <a:rPr lang="en-US" sz="800" dirty="0">
                <a:ea typeface="MS PGothic" panose="020B0600070205080204" pitchFamily="34" charset="-128"/>
                <a:cs typeface="Arial" panose="020B0604020202020204" pitchFamily="34" charset="0"/>
              </a:rPr>
              <a:t>  300W Capable</a:t>
            </a:r>
          </a:p>
          <a:p>
            <a:pPr defTabSz="914400" eaLnBrk="1" hangingPunct="1">
              <a:buFontTx/>
              <a:buChar char="•"/>
              <a:defRPr/>
            </a:pPr>
            <a:r>
              <a:rPr lang="en-US" sz="800" dirty="0">
                <a:ea typeface="MS PGothic" panose="020B0600070205080204" pitchFamily="34" charset="-128"/>
                <a:cs typeface="Arial" panose="020B0604020202020204" pitchFamily="34" charset="0"/>
              </a:rPr>
              <a:t>  1 per processor socket</a:t>
            </a:r>
          </a:p>
          <a:p>
            <a:pPr defTabSz="914400" eaLnBrk="1" hangingPunct="1">
              <a:defRPr/>
            </a:pPr>
            <a:endParaRPr lang="en-US" sz="800" dirty="0">
              <a:ea typeface="MS PGothic" panose="020B0600070205080204" pitchFamily="34" charset="-128"/>
              <a:cs typeface="Arial" panose="020B0604020202020204" pitchFamily="34" charset="0"/>
            </a:endParaRPr>
          </a:p>
        </p:txBody>
      </p:sp>
      <p:sp>
        <p:nvSpPr>
          <p:cNvPr id="15378" name="Line 20"/>
          <p:cNvSpPr>
            <a:spLocks noChangeShapeType="1"/>
          </p:cNvSpPr>
          <p:nvPr/>
        </p:nvSpPr>
        <p:spPr bwMode="auto">
          <a:xfrm>
            <a:off x="2776538" y="2527300"/>
            <a:ext cx="1966912" cy="446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20" name="Text Box 22"/>
          <p:cNvSpPr txBox="1">
            <a:spLocks noChangeArrowheads="1"/>
          </p:cNvSpPr>
          <p:nvPr/>
        </p:nvSpPr>
        <p:spPr bwMode="auto">
          <a:xfrm>
            <a:off x="7297738" y="3954463"/>
            <a:ext cx="1979612" cy="8556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914400" eaLnBrk="1" hangingPunct="1">
              <a:defRPr/>
            </a:pPr>
            <a:r>
              <a:rPr lang="en-US" sz="1000" b="1" dirty="0">
                <a:ea typeface="MS PGothic" panose="020B0600070205080204" pitchFamily="34" charset="-128"/>
                <a:cs typeface="Arial" panose="020B0604020202020204" pitchFamily="34" charset="0"/>
              </a:rPr>
              <a:t>Power Supplies (2x)</a:t>
            </a:r>
          </a:p>
          <a:p>
            <a:pPr defTabSz="914400" eaLnBrk="1" hangingPunct="1">
              <a:buFontTx/>
              <a:buChar char="•"/>
              <a:defRPr/>
            </a:pPr>
            <a:r>
              <a:rPr lang="en-US" sz="800" dirty="0">
                <a:ea typeface="MS PGothic" panose="020B0600070205080204" pitchFamily="34" charset="-128"/>
                <a:cs typeface="Arial" panose="020B0604020202020204" pitchFamily="34" charset="0"/>
              </a:rPr>
              <a:t>  1300W </a:t>
            </a:r>
          </a:p>
          <a:p>
            <a:pPr defTabSz="914400" eaLnBrk="1" hangingPunct="1">
              <a:buFontTx/>
              <a:buChar char="•"/>
              <a:defRPr/>
            </a:pPr>
            <a:r>
              <a:rPr lang="en-US" sz="800" dirty="0">
                <a:ea typeface="MS PGothic" panose="020B0600070205080204" pitchFamily="34" charset="-128"/>
                <a:cs typeface="Arial" panose="020B0604020202020204" pitchFamily="34" charset="0"/>
              </a:rPr>
              <a:t>  Redundant for commercial, HPC is</a:t>
            </a:r>
          </a:p>
          <a:p>
            <a:pPr defTabSz="914400" eaLnBrk="1" hangingPunct="1">
              <a:defRPr/>
            </a:pPr>
            <a:r>
              <a:rPr lang="en-US" sz="800" dirty="0">
                <a:ea typeface="MS PGothic" panose="020B0600070205080204" pitchFamily="34" charset="-128"/>
                <a:cs typeface="Arial" panose="020B0604020202020204" pitchFamily="34" charset="0"/>
              </a:rPr>
              <a:t>   non-redundant</a:t>
            </a:r>
          </a:p>
          <a:p>
            <a:pPr defTabSz="914400" eaLnBrk="1" hangingPunct="1">
              <a:buFontTx/>
              <a:buChar char="•"/>
              <a:defRPr/>
            </a:pPr>
            <a:r>
              <a:rPr lang="en-US" sz="800" dirty="0">
                <a:ea typeface="MS PGothic" panose="020B0600070205080204" pitchFamily="34" charset="-128"/>
                <a:cs typeface="Arial" panose="020B0604020202020204" pitchFamily="34" charset="0"/>
              </a:rPr>
              <a:t>  Hot Swap </a:t>
            </a:r>
          </a:p>
          <a:p>
            <a:pPr defTabSz="914400" eaLnBrk="1" hangingPunct="1">
              <a:buFontTx/>
              <a:buChar char="•"/>
              <a:defRPr/>
            </a:pPr>
            <a:r>
              <a:rPr lang="en-US" sz="800" dirty="0">
                <a:ea typeface="MS PGothic" panose="020B0600070205080204" pitchFamily="34" charset="-128"/>
                <a:cs typeface="Arial" panose="020B0604020202020204" pitchFamily="34" charset="0"/>
              </a:rPr>
              <a:t>  Common Form Factor Supply</a:t>
            </a:r>
          </a:p>
        </p:txBody>
      </p:sp>
      <p:sp>
        <p:nvSpPr>
          <p:cNvPr id="21" name="Text Box 23"/>
          <p:cNvSpPr txBox="1">
            <a:spLocks noChangeArrowheads="1"/>
          </p:cNvSpPr>
          <p:nvPr/>
        </p:nvSpPr>
        <p:spPr bwMode="auto">
          <a:xfrm>
            <a:off x="893763" y="2913063"/>
            <a:ext cx="1760537" cy="733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eaLnBrk="1" hangingPunct="1">
              <a:defRPr/>
            </a:pPr>
            <a:r>
              <a:rPr lang="en-US" sz="1000" b="1">
                <a:ea typeface="MS PGothic" panose="020B0600070205080204" pitchFamily="34" charset="-128"/>
                <a:cs typeface="Arial" panose="020B0604020202020204" pitchFamily="34" charset="0"/>
              </a:rPr>
              <a:t>Memory DIMM’s Riser (8x)</a:t>
            </a:r>
          </a:p>
          <a:p>
            <a:pPr defTabSz="914400" eaLnBrk="1" hangingPunct="1">
              <a:buFontTx/>
              <a:buChar char="•"/>
              <a:defRPr/>
            </a:pPr>
            <a:r>
              <a:rPr lang="en-US" sz="800">
                <a:ea typeface="MS PGothic" panose="020B0600070205080204" pitchFamily="34" charset="-128"/>
                <a:cs typeface="Arial" panose="020B0604020202020204" pitchFamily="34" charset="0"/>
              </a:rPr>
              <a:t>  4 IS DIMMs per Riser</a:t>
            </a:r>
          </a:p>
          <a:p>
            <a:pPr defTabSz="914400" eaLnBrk="1" hangingPunct="1">
              <a:buFontTx/>
              <a:buChar char="•"/>
              <a:defRPr/>
            </a:pPr>
            <a:r>
              <a:rPr lang="en-US" sz="800">
                <a:ea typeface="MS PGothic" panose="020B0600070205080204" pitchFamily="34" charset="-128"/>
                <a:cs typeface="Arial" panose="020B0604020202020204" pitchFamily="34" charset="0"/>
              </a:rPr>
              <a:t>  Single Centaur per Riser</a:t>
            </a:r>
          </a:p>
          <a:p>
            <a:pPr defTabSz="914400" eaLnBrk="1" hangingPunct="1">
              <a:buFontTx/>
              <a:buChar char="•"/>
              <a:defRPr/>
            </a:pPr>
            <a:r>
              <a:rPr lang="en-US" sz="800">
                <a:ea typeface="MS PGothic" panose="020B0600070205080204" pitchFamily="34" charset="-128"/>
                <a:cs typeface="Arial" panose="020B0604020202020204" pitchFamily="34" charset="0"/>
              </a:rPr>
              <a:t>  32 IS DIMM’s total</a:t>
            </a:r>
          </a:p>
          <a:p>
            <a:pPr defTabSz="914400" eaLnBrk="1" hangingPunct="1">
              <a:defRPr/>
            </a:pPr>
            <a:endParaRPr lang="en-US" sz="800">
              <a:ea typeface="MS PGothic" panose="020B0600070205080204" pitchFamily="34" charset="-128"/>
              <a:cs typeface="Arial" panose="020B0604020202020204" pitchFamily="34" charset="0"/>
            </a:endParaRPr>
          </a:p>
        </p:txBody>
      </p:sp>
      <p:sp>
        <p:nvSpPr>
          <p:cNvPr id="15381" name="TextBox 23"/>
          <p:cNvSpPr txBox="1">
            <a:spLocks noChangeArrowheads="1"/>
          </p:cNvSpPr>
          <p:nvPr/>
        </p:nvSpPr>
        <p:spPr bwMode="auto">
          <a:xfrm>
            <a:off x="704850" y="6496050"/>
            <a:ext cx="12588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a:spcBef>
                <a:spcPct val="0"/>
              </a:spcBef>
              <a:buFontTx/>
              <a:buNone/>
            </a:pPr>
            <a:r>
              <a:rPr lang="en-US" altLang="en-US" sz="900" b="1" smtClean="0">
                <a:solidFill>
                  <a:srgbClr val="000000"/>
                </a:solidFill>
                <a:latin typeface="Cambria" panose="02040503050406030204" pitchFamily="18" charset="0"/>
                <a:cs typeface="+mn-cs"/>
              </a:rPr>
              <a:t>IBM  CONFIDENTIAL</a:t>
            </a:r>
          </a:p>
        </p:txBody>
      </p:sp>
    </p:spTree>
    <p:extLst>
      <p:ext uri="{BB962C8B-B14F-4D97-AF65-F5344CB8AC3E}">
        <p14:creationId xmlns:p14="http://schemas.microsoft.com/office/powerpoint/2010/main" val="3878848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Arc 4"/>
          <p:cNvSpPr>
            <a:spLocks/>
          </p:cNvSpPr>
          <p:nvPr/>
        </p:nvSpPr>
        <p:spPr bwMode="auto">
          <a:xfrm>
            <a:off x="152400" y="2828925"/>
            <a:ext cx="4259263" cy="915988"/>
          </a:xfrm>
          <a:custGeom>
            <a:avLst/>
            <a:gdLst>
              <a:gd name="T0" fmla="*/ 2147483647 w 21600"/>
              <a:gd name="T1" fmla="*/ 2147483647 h 31405"/>
              <a:gd name="T2" fmla="*/ 2147483647 w 21600"/>
              <a:gd name="T3" fmla="*/ 0 h 31405"/>
              <a:gd name="T4" fmla="*/ 2147483647 w 21600"/>
              <a:gd name="T5" fmla="*/ 2147483647 h 31405"/>
              <a:gd name="T6" fmla="*/ 0 60000 65536"/>
              <a:gd name="T7" fmla="*/ 0 60000 65536"/>
              <a:gd name="T8" fmla="*/ 0 60000 65536"/>
              <a:gd name="T9" fmla="*/ 0 w 21600"/>
              <a:gd name="T10" fmla="*/ 0 h 31405"/>
              <a:gd name="T11" fmla="*/ 21600 w 21600"/>
              <a:gd name="T12" fmla="*/ 31405 h 31405"/>
            </a:gdLst>
            <a:ahLst/>
            <a:cxnLst>
              <a:cxn ang="T6">
                <a:pos x="T0" y="T1"/>
              </a:cxn>
              <a:cxn ang="T7">
                <a:pos x="T2" y="T3"/>
              </a:cxn>
              <a:cxn ang="T8">
                <a:pos x="T4" y="T5"/>
              </a:cxn>
            </a:cxnLst>
            <a:rect l="T9" t="T10" r="T11" b="T12"/>
            <a:pathLst>
              <a:path w="21600" h="31405" fill="none" extrusionOk="0">
                <a:moveTo>
                  <a:pt x="2361" y="31404"/>
                </a:moveTo>
                <a:cubicBezTo>
                  <a:pt x="809" y="28364"/>
                  <a:pt x="0" y="24998"/>
                  <a:pt x="0" y="21585"/>
                </a:cubicBezTo>
                <a:cubicBezTo>
                  <a:pt x="-1" y="9972"/>
                  <a:pt x="9181" y="438"/>
                  <a:pt x="20785" y="0"/>
                </a:cubicBezTo>
              </a:path>
              <a:path w="21600" h="31405" stroke="0" extrusionOk="0">
                <a:moveTo>
                  <a:pt x="2361" y="31404"/>
                </a:moveTo>
                <a:cubicBezTo>
                  <a:pt x="809" y="28364"/>
                  <a:pt x="0" y="24998"/>
                  <a:pt x="0" y="21585"/>
                </a:cubicBezTo>
                <a:cubicBezTo>
                  <a:pt x="-1" y="9972"/>
                  <a:pt x="9181" y="438"/>
                  <a:pt x="20785" y="0"/>
                </a:cubicBezTo>
                <a:lnTo>
                  <a:pt x="21600" y="21585"/>
                </a:lnTo>
                <a:lnTo>
                  <a:pt x="2361" y="31404"/>
                </a:lnTo>
                <a:close/>
              </a:path>
            </a:pathLst>
          </a:custGeom>
          <a:noFill/>
          <a:ln w="57150">
            <a:solidFill>
              <a:srgbClr val="000099"/>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defTabSz="914400" eaLnBrk="1" hangingPunct="1"/>
            <a:endParaRPr lang="ru-RU" sz="2800" i="1">
              <a:ea typeface="MS PGothic" panose="020B0600070205080204" pitchFamily="34" charset="-128"/>
              <a:cs typeface="+mn-cs"/>
            </a:endParaRPr>
          </a:p>
        </p:txBody>
      </p:sp>
      <p:sp>
        <p:nvSpPr>
          <p:cNvPr id="81922" name="Text Box 7"/>
          <p:cNvSpPr txBox="1">
            <a:spLocks noChangeArrowheads="1"/>
          </p:cNvSpPr>
          <p:nvPr/>
        </p:nvSpPr>
        <p:spPr bwMode="auto">
          <a:xfrm>
            <a:off x="3138488" y="969963"/>
            <a:ext cx="3810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24" tIns="30163" rIns="60324" bIns="30163"/>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ru-RU" sz="1400" b="1" i="0">
                <a:solidFill>
                  <a:srgbClr val="000000"/>
                </a:solidFill>
                <a:cs typeface="+mn-cs"/>
              </a:rPr>
              <a:t>POWER8  2 Socket Server</a:t>
            </a:r>
          </a:p>
          <a:p>
            <a:pPr algn="ctr" defTabSz="914400" eaLnBrk="1" hangingPunct="1"/>
            <a:r>
              <a:rPr lang="en-US" altLang="ru-RU" sz="1200" b="1" i="0">
                <a:solidFill>
                  <a:srgbClr val="000000"/>
                </a:solidFill>
                <a:cs typeface="+mn-cs"/>
              </a:rPr>
              <a:t>2 P8  + 2 Kepler Duo GPU (@2.74 TF/s Boost)</a:t>
            </a:r>
          </a:p>
          <a:p>
            <a:pPr algn="ctr" defTabSz="914400" eaLnBrk="1" hangingPunct="1"/>
            <a:r>
              <a:rPr lang="en-US" altLang="ru-RU" sz="1200" b="1" i="0">
                <a:solidFill>
                  <a:srgbClr val="000000"/>
                </a:solidFill>
                <a:cs typeface="+mn-cs"/>
              </a:rPr>
              <a:t>256 GiB SMP Memory (8 GB DDR3 RDIMMs)</a:t>
            </a:r>
          </a:p>
          <a:p>
            <a:pPr algn="ctr" defTabSz="914400" eaLnBrk="1" hangingPunct="1"/>
            <a:r>
              <a:rPr lang="en-US" altLang="ru-RU" sz="1200" b="1" i="0">
                <a:solidFill>
                  <a:srgbClr val="000000"/>
                </a:solidFill>
                <a:cs typeface="+mn-cs"/>
              </a:rPr>
              <a:t>48 GiB GPU Memory (HBM stacks)</a:t>
            </a:r>
          </a:p>
          <a:p>
            <a:pPr algn="ctr" defTabSz="914400" eaLnBrk="1" hangingPunct="1"/>
            <a:endParaRPr lang="en-US" altLang="ru-RU" sz="1200" b="1" i="0">
              <a:solidFill>
                <a:srgbClr val="000000"/>
              </a:solidFill>
              <a:cs typeface="+mn-cs"/>
            </a:endParaRPr>
          </a:p>
        </p:txBody>
      </p:sp>
      <p:sp>
        <p:nvSpPr>
          <p:cNvPr id="81923" name="Text Box 8"/>
          <p:cNvSpPr txBox="1">
            <a:spLocks noChangeArrowheads="1"/>
          </p:cNvSpPr>
          <p:nvPr/>
        </p:nvSpPr>
        <p:spPr bwMode="auto">
          <a:xfrm>
            <a:off x="487363" y="5495925"/>
            <a:ext cx="1417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24" tIns="30163" rIns="60324" bIns="30163"/>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ru-RU" sz="1200" b="1" i="0">
                <a:solidFill>
                  <a:srgbClr val="000000"/>
                </a:solidFill>
                <a:cs typeface="+mn-cs"/>
              </a:rPr>
              <a:t>Compute Rack:  20 Servers/rack</a:t>
            </a:r>
          </a:p>
          <a:p>
            <a:pPr algn="ctr" defTabSz="914400" eaLnBrk="1" hangingPunct="1"/>
            <a:r>
              <a:rPr lang="en-US" altLang="ru-RU" sz="1200" b="1" i="0">
                <a:solidFill>
                  <a:srgbClr val="000000"/>
                </a:solidFill>
                <a:cs typeface="+mn-cs"/>
              </a:rPr>
              <a:t>86 TFlop/rack</a:t>
            </a:r>
          </a:p>
          <a:p>
            <a:pPr algn="ctr" defTabSz="914400" eaLnBrk="1" hangingPunct="1"/>
            <a:r>
              <a:rPr lang="en-US" altLang="ru-RU" sz="1200" b="1" i="0">
                <a:solidFill>
                  <a:srgbClr val="000000"/>
                </a:solidFill>
                <a:cs typeface="+mn-cs"/>
              </a:rPr>
              <a:t>6.1 TB/rack</a:t>
            </a:r>
          </a:p>
          <a:p>
            <a:pPr algn="ctr" defTabSz="914400" eaLnBrk="1" hangingPunct="1"/>
            <a:r>
              <a:rPr lang="en-US" altLang="ru-RU" sz="1200" b="1" i="0">
                <a:solidFill>
                  <a:srgbClr val="000000"/>
                </a:solidFill>
                <a:cs typeface="+mn-cs"/>
              </a:rPr>
              <a:t>32.4 kWatts</a:t>
            </a:r>
          </a:p>
          <a:p>
            <a:pPr algn="ctr" defTabSz="914400" eaLnBrk="1" hangingPunct="1"/>
            <a:endParaRPr lang="en-US" altLang="ru-RU" sz="1200" b="1" i="0">
              <a:solidFill>
                <a:srgbClr val="000000"/>
              </a:solidFill>
              <a:cs typeface="+mn-cs"/>
            </a:endParaRPr>
          </a:p>
        </p:txBody>
      </p:sp>
      <p:sp>
        <p:nvSpPr>
          <p:cNvPr id="81924" name="Text Box 10"/>
          <p:cNvSpPr txBox="1">
            <a:spLocks noChangeArrowheads="1"/>
          </p:cNvSpPr>
          <p:nvPr/>
        </p:nvSpPr>
        <p:spPr bwMode="auto">
          <a:xfrm>
            <a:off x="7315200" y="3438525"/>
            <a:ext cx="15890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24" tIns="30163" rIns="60324" bIns="30163"/>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600" b="1" i="0">
                <a:solidFill>
                  <a:srgbClr val="000000"/>
                </a:solidFill>
                <a:cs typeface="+mn-cs"/>
              </a:rPr>
              <a:t>System</a:t>
            </a:r>
            <a:endParaRPr lang="en-US" altLang="ru-RU" sz="3200" b="1" i="0">
              <a:solidFill>
                <a:srgbClr val="000000"/>
              </a:solidFill>
              <a:cs typeface="+mn-cs"/>
            </a:endParaRPr>
          </a:p>
        </p:txBody>
      </p:sp>
      <p:sp>
        <p:nvSpPr>
          <p:cNvPr id="81925" name="Text Box 12"/>
          <p:cNvSpPr txBox="1">
            <a:spLocks noChangeArrowheads="1"/>
          </p:cNvSpPr>
          <p:nvPr/>
        </p:nvSpPr>
        <p:spPr bwMode="auto">
          <a:xfrm>
            <a:off x="1127125" y="3073400"/>
            <a:ext cx="2073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24" tIns="30163" rIns="60324" bIns="30163"/>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ru-RU" sz="1200" b="1" i="0">
                <a:solidFill>
                  <a:srgbClr val="404040"/>
                </a:solidFill>
                <a:cs typeface="+mn-cs"/>
              </a:rPr>
              <a:t>Cluster</a:t>
            </a:r>
            <a:r>
              <a:rPr lang="en-US" altLang="ru-RU" sz="1200" b="1" i="0">
                <a:solidFill>
                  <a:srgbClr val="000000"/>
                </a:solidFill>
                <a:cs typeface="+mn-cs"/>
              </a:rPr>
              <a:t> Network:</a:t>
            </a:r>
            <a:endParaRPr lang="en-US" altLang="ru-RU" sz="1200" b="1" i="0">
              <a:solidFill>
                <a:srgbClr val="404040"/>
              </a:solidFill>
              <a:cs typeface="+mn-cs"/>
            </a:endParaRPr>
          </a:p>
          <a:p>
            <a:pPr algn="ctr" defTabSz="914400" eaLnBrk="1" hangingPunct="1"/>
            <a:r>
              <a:rPr lang="en-US" altLang="ru-RU" sz="1200" b="1" i="0">
                <a:solidFill>
                  <a:srgbClr val="000000"/>
                </a:solidFill>
                <a:cs typeface="+mn-cs"/>
              </a:rPr>
              <a:t>Mellanox IB4X EDR Switch</a:t>
            </a:r>
          </a:p>
          <a:p>
            <a:pPr algn="ctr" defTabSz="914400" eaLnBrk="1" hangingPunct="1"/>
            <a:endParaRPr lang="en-US" altLang="ru-RU" sz="1200" b="1" i="0">
              <a:solidFill>
                <a:srgbClr val="000000"/>
              </a:solidFill>
              <a:cs typeface="+mn-cs"/>
            </a:endParaRPr>
          </a:p>
        </p:txBody>
      </p:sp>
      <p:sp>
        <p:nvSpPr>
          <p:cNvPr id="81926" name="Rectangle 13"/>
          <p:cNvSpPr>
            <a:spLocks noChangeArrowheads="1"/>
          </p:cNvSpPr>
          <p:nvPr/>
        </p:nvSpPr>
        <p:spPr bwMode="auto">
          <a:xfrm>
            <a:off x="6126163" y="5511800"/>
            <a:ext cx="2971800" cy="78105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1" tIns="45700" rIns="91401" bIns="45700">
            <a:spAutoFit/>
          </a:bodyP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buFontTx/>
              <a:buChar char="•"/>
            </a:pPr>
            <a:r>
              <a:rPr lang="en-US" altLang="ru-RU" sz="1100" b="1" i="0">
                <a:solidFill>
                  <a:srgbClr val="000000"/>
                </a:solidFill>
                <a:cs typeface="+mn-cs"/>
              </a:rPr>
              <a:t> Compute racks: </a:t>
            </a:r>
            <a:r>
              <a:rPr lang="en-US" altLang="ru-RU" sz="1100" b="1" i="0">
                <a:solidFill>
                  <a:srgbClr val="FF0000"/>
                </a:solidFill>
                <a:cs typeface="+mn-cs"/>
              </a:rPr>
              <a:t>26.2PF</a:t>
            </a:r>
            <a:r>
              <a:rPr lang="en-US" altLang="ru-RU" sz="1100" b="1" i="0">
                <a:solidFill>
                  <a:srgbClr val="000000"/>
                </a:solidFill>
                <a:cs typeface="+mn-cs"/>
              </a:rPr>
              <a:t>, 1.86 </a:t>
            </a:r>
            <a:r>
              <a:rPr lang="en-US" altLang="ru-RU" sz="1100" b="1" i="0">
                <a:solidFill>
                  <a:srgbClr val="0000FF"/>
                </a:solidFill>
                <a:cs typeface="+mn-cs"/>
              </a:rPr>
              <a:t>PB</a:t>
            </a:r>
          </a:p>
          <a:p>
            <a:pPr defTabSz="914400" eaLnBrk="1" hangingPunct="1">
              <a:buFontTx/>
              <a:buChar char="•"/>
            </a:pPr>
            <a:r>
              <a:rPr lang="en-US" altLang="ru-RU" sz="1100" b="1" i="0">
                <a:solidFill>
                  <a:srgbClr val="000000"/>
                </a:solidFill>
                <a:cs typeface="+mn-cs"/>
              </a:rPr>
              <a:t> Storage racks: 72 PB</a:t>
            </a:r>
            <a:endParaRPr lang="en-US" altLang="ru-RU" sz="1100" b="1" i="0">
              <a:solidFill>
                <a:srgbClr val="0000FF"/>
              </a:solidFill>
              <a:cs typeface="+mn-cs"/>
            </a:endParaRPr>
          </a:p>
          <a:p>
            <a:pPr defTabSz="914400" eaLnBrk="1" hangingPunct="1">
              <a:buFontTx/>
              <a:buChar char="•"/>
            </a:pPr>
            <a:r>
              <a:rPr lang="en-US" altLang="ru-RU" sz="1100" b="1" i="0">
                <a:solidFill>
                  <a:srgbClr val="0000FF"/>
                </a:solidFill>
                <a:cs typeface="+mn-cs"/>
              </a:rPr>
              <a:t> </a:t>
            </a:r>
            <a:r>
              <a:rPr lang="en-US" altLang="ru-RU" sz="1100" b="1" i="0">
                <a:solidFill>
                  <a:srgbClr val="000000"/>
                </a:solidFill>
                <a:cs typeface="+mn-cs"/>
              </a:rPr>
              <a:t>Management &amp; Gateway racks</a:t>
            </a:r>
          </a:p>
          <a:p>
            <a:pPr defTabSz="914400" eaLnBrk="1" hangingPunct="1">
              <a:buFontTx/>
              <a:buChar char="•"/>
            </a:pPr>
            <a:r>
              <a:rPr lang="en-US" altLang="ru-RU" sz="1100" b="1" i="0">
                <a:solidFill>
                  <a:srgbClr val="000000"/>
                </a:solidFill>
                <a:cs typeface="+mn-cs"/>
              </a:rPr>
              <a:t> 10.3 MW </a:t>
            </a:r>
          </a:p>
        </p:txBody>
      </p:sp>
      <p:pic>
        <p:nvPicPr>
          <p:cNvPr id="81927" name="Picture 16" descr="BlueGeneQ - Server Roo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856" t="19514" r="16811" b="21736"/>
          <a:stretch>
            <a:fillRect/>
          </a:stretch>
        </p:blipFill>
        <p:spPr bwMode="auto">
          <a:xfrm>
            <a:off x="6096000" y="3895725"/>
            <a:ext cx="280511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21" descr="BlueGeneQ - IO Draw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000" t="19028" r="22369" b="15047"/>
          <a:stretch>
            <a:fillRect/>
          </a:stretch>
        </p:blipFill>
        <p:spPr bwMode="auto">
          <a:xfrm>
            <a:off x="2725738" y="5448300"/>
            <a:ext cx="8096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AutoShape 22"/>
          <p:cNvSpPr>
            <a:spLocks noChangeArrowheads="1"/>
          </p:cNvSpPr>
          <p:nvPr/>
        </p:nvSpPr>
        <p:spPr bwMode="auto">
          <a:xfrm>
            <a:off x="2133600" y="4124325"/>
            <a:ext cx="3976688" cy="365125"/>
          </a:xfrm>
          <a:prstGeom prst="rightArrow">
            <a:avLst>
              <a:gd name="adj1" fmla="val 50000"/>
              <a:gd name="adj2" fmla="val 272283"/>
            </a:avLst>
          </a:prstGeom>
          <a:solidFill>
            <a:srgbClr val="006600"/>
          </a:solidFill>
          <a:ln w="22225">
            <a:solidFill>
              <a:srgbClr val="006600"/>
            </a:solidFill>
            <a:miter lim="800000"/>
            <a:headEnd type="none" w="lg" len="med"/>
            <a:tailEnd type="none" w="lg" len="me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81930" name="AutoShape 23"/>
          <p:cNvSpPr>
            <a:spLocks noChangeArrowheads="1"/>
          </p:cNvSpPr>
          <p:nvPr/>
        </p:nvSpPr>
        <p:spPr bwMode="auto">
          <a:xfrm rot="-726122">
            <a:off x="4845050" y="5146675"/>
            <a:ext cx="1509713" cy="365125"/>
          </a:xfrm>
          <a:prstGeom prst="rightArrow">
            <a:avLst>
              <a:gd name="adj1" fmla="val 50000"/>
              <a:gd name="adj2" fmla="val 103370"/>
            </a:avLst>
          </a:prstGeom>
          <a:solidFill>
            <a:srgbClr val="006600"/>
          </a:solidFill>
          <a:ln w="28575">
            <a:solidFill>
              <a:srgbClr val="006600"/>
            </a:solidFill>
            <a:miter lim="800000"/>
            <a:headEnd type="none" w="lg" len="med"/>
            <a:tailEnd type="none" w="lg" len="me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sp>
        <p:nvSpPr>
          <p:cNvPr id="81931" name="Text Box 5"/>
          <p:cNvSpPr txBox="1">
            <a:spLocks noChangeArrowheads="1"/>
          </p:cNvSpPr>
          <p:nvPr/>
        </p:nvSpPr>
        <p:spPr bwMode="auto">
          <a:xfrm>
            <a:off x="228600" y="1490663"/>
            <a:ext cx="13414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24" tIns="30163" rIns="60324" bIns="30163"/>
          <a:lstStyle>
            <a:lvl1pPr marL="342900" indent="-342900"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lnSpc>
                <a:spcPct val="90000"/>
              </a:lnSpc>
            </a:pPr>
            <a:r>
              <a:rPr lang="en-US" altLang="ru-RU" sz="1200" b="1" i="0">
                <a:solidFill>
                  <a:srgbClr val="000000"/>
                </a:solidFill>
                <a:cs typeface="+mn-cs"/>
              </a:rPr>
              <a:t>P8:</a:t>
            </a:r>
          </a:p>
          <a:p>
            <a:pPr defTabSz="914400" eaLnBrk="1" hangingPunct="1">
              <a:lnSpc>
                <a:spcPct val="90000"/>
              </a:lnSpc>
            </a:pPr>
            <a:r>
              <a:rPr lang="en-US" altLang="ru-RU" sz="1200" b="1" i="0">
                <a:solidFill>
                  <a:srgbClr val="000000"/>
                </a:solidFill>
                <a:cs typeface="+mn-cs"/>
                <a:sym typeface="Math A" pitchFamily="18" charset="2"/>
              </a:rPr>
              <a:t>10 </a:t>
            </a:r>
            <a:r>
              <a:rPr lang="en-US" altLang="ru-RU" sz="1200" b="1" i="0">
                <a:solidFill>
                  <a:srgbClr val="000000"/>
                </a:solidFill>
                <a:cs typeface="+mn-cs"/>
              </a:rPr>
              <a:t>Cores (of 12)</a:t>
            </a:r>
          </a:p>
          <a:p>
            <a:pPr defTabSz="914400" eaLnBrk="1" hangingPunct="1">
              <a:lnSpc>
                <a:spcPct val="90000"/>
              </a:lnSpc>
            </a:pPr>
            <a:r>
              <a:rPr lang="en-US" altLang="ru-RU" sz="1200" b="1" i="0">
                <a:solidFill>
                  <a:srgbClr val="000000"/>
                </a:solidFill>
                <a:cs typeface="+mn-cs"/>
              </a:rPr>
              <a:t>8Threads/core</a:t>
            </a:r>
          </a:p>
          <a:p>
            <a:pPr defTabSz="914400" eaLnBrk="1" hangingPunct="1">
              <a:lnSpc>
                <a:spcPct val="90000"/>
              </a:lnSpc>
            </a:pPr>
            <a:r>
              <a:rPr lang="en-US" altLang="ru-RU" sz="1200" b="1" i="0">
                <a:solidFill>
                  <a:srgbClr val="000000"/>
                </a:solidFill>
                <a:cs typeface="+mn-cs"/>
              </a:rPr>
              <a:t>~ .27 DP TFlop</a:t>
            </a:r>
          </a:p>
          <a:p>
            <a:pPr defTabSz="914400" eaLnBrk="1" hangingPunct="1">
              <a:lnSpc>
                <a:spcPct val="90000"/>
              </a:lnSpc>
            </a:pPr>
            <a:r>
              <a:rPr lang="en-US" altLang="ru-RU" sz="1200" b="1" i="0">
                <a:solidFill>
                  <a:srgbClr val="000000"/>
                </a:solidFill>
                <a:cs typeface="+mn-cs"/>
              </a:rPr>
              <a:t>~ 3.4 GHz</a:t>
            </a:r>
            <a:endParaRPr lang="en-US" altLang="ru-RU" sz="1200" b="1" i="0">
              <a:solidFill>
                <a:srgbClr val="000000"/>
              </a:solidFill>
              <a:cs typeface="+mn-cs"/>
              <a:sym typeface="Math A" pitchFamily="18" charset="2"/>
            </a:endParaRPr>
          </a:p>
        </p:txBody>
      </p:sp>
      <p:sp>
        <p:nvSpPr>
          <p:cNvPr id="81932" name="AutoShape 28"/>
          <p:cNvSpPr>
            <a:spLocks noChangeArrowheads="1"/>
          </p:cNvSpPr>
          <p:nvPr/>
        </p:nvSpPr>
        <p:spPr bwMode="auto">
          <a:xfrm>
            <a:off x="2844800" y="1773238"/>
            <a:ext cx="4067175" cy="306387"/>
          </a:xfrm>
          <a:prstGeom prst="rightArrow">
            <a:avLst>
              <a:gd name="adj1" fmla="val 50000"/>
              <a:gd name="adj2" fmla="val 145775"/>
            </a:avLst>
          </a:prstGeom>
          <a:solidFill>
            <a:srgbClr val="006600"/>
          </a:solidFill>
          <a:ln w="28575">
            <a:solidFill>
              <a:srgbClr val="006600"/>
            </a:solidFill>
            <a:miter lim="800000"/>
            <a:headEnd type="none" w="lg" len="med"/>
            <a:tailEnd type="none" w="lg" len="med"/>
          </a:ln>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i="0">
              <a:solidFill>
                <a:srgbClr val="000000"/>
              </a:solidFill>
              <a:cs typeface="+mn-cs"/>
            </a:endParaRPr>
          </a:p>
        </p:txBody>
      </p:sp>
      <p:pic>
        <p:nvPicPr>
          <p:cNvPr id="8193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3536950"/>
            <a:ext cx="1246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4" name="Line 21"/>
          <p:cNvSpPr>
            <a:spLocks noChangeShapeType="1"/>
          </p:cNvSpPr>
          <p:nvPr/>
        </p:nvSpPr>
        <p:spPr bwMode="auto">
          <a:xfrm flipH="1">
            <a:off x="1655763" y="3865563"/>
            <a:ext cx="685800" cy="319087"/>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pic>
        <p:nvPicPr>
          <p:cNvPr id="81935" name="Picture 6" descr="DCS9900 R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667125"/>
            <a:ext cx="7731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6" descr="DCS9900 R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876800"/>
            <a:ext cx="66675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7" name="Line 24"/>
          <p:cNvSpPr>
            <a:spLocks noChangeShapeType="1"/>
          </p:cNvSpPr>
          <p:nvPr/>
        </p:nvSpPr>
        <p:spPr bwMode="auto">
          <a:xfrm>
            <a:off x="3535363" y="5729288"/>
            <a:ext cx="457200" cy="46037"/>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defTabSz="914400" eaLnBrk="1" hangingPunct="1"/>
            <a:endParaRPr lang="ru-RU" sz="2800" i="1">
              <a:ea typeface="MS PGothic" panose="020B0600070205080204" pitchFamily="34" charset="-128"/>
              <a:cs typeface="+mn-cs"/>
            </a:endParaRPr>
          </a:p>
        </p:txBody>
      </p:sp>
      <p:sp>
        <p:nvSpPr>
          <p:cNvPr id="81938" name="Text Box 8"/>
          <p:cNvSpPr txBox="1">
            <a:spLocks noChangeArrowheads="1"/>
          </p:cNvSpPr>
          <p:nvPr/>
        </p:nvSpPr>
        <p:spPr bwMode="auto">
          <a:xfrm>
            <a:off x="2789238" y="5999163"/>
            <a:ext cx="10890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24" tIns="30163" rIns="60324" bIns="30163"/>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ru-RU" sz="1200" b="1" i="0">
                <a:solidFill>
                  <a:srgbClr val="000000"/>
                </a:solidFill>
                <a:cs typeface="+mn-cs"/>
              </a:rPr>
              <a:t>Storage Drawers</a:t>
            </a:r>
          </a:p>
        </p:txBody>
      </p:sp>
      <p:sp>
        <p:nvSpPr>
          <p:cNvPr id="81939" name="Rectangle 30"/>
          <p:cNvSpPr>
            <a:spLocks noChangeArrowheads="1"/>
          </p:cNvSpPr>
          <p:nvPr/>
        </p:nvSpPr>
        <p:spPr bwMode="auto">
          <a:xfrm>
            <a:off x="92075" y="1225550"/>
            <a:ext cx="2651125" cy="144780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i="1">
                <a:solidFill>
                  <a:schemeClr val="tx1"/>
                </a:solidFill>
                <a:latin typeface="Arial" panose="020B0604020202020204" pitchFamily="34" charset="0"/>
                <a:ea typeface="MS PGothic" panose="020B0600070205080204" pitchFamily="34" charset="-128"/>
              </a:defRPr>
            </a:lvl1pPr>
            <a:lvl2pPr marL="742950" indent="-285750" eaLnBrk="0" hangingPunct="0">
              <a:defRPr sz="2800" i="1">
                <a:solidFill>
                  <a:schemeClr val="tx1"/>
                </a:solidFill>
                <a:latin typeface="Arial" panose="020B0604020202020204" pitchFamily="34" charset="0"/>
                <a:ea typeface="MS PGothic" panose="020B0600070205080204" pitchFamily="34" charset="-128"/>
              </a:defRPr>
            </a:lvl2pPr>
            <a:lvl3pPr marL="1143000" indent="-228600" eaLnBrk="0" hangingPunct="0">
              <a:defRPr sz="2800" i="1">
                <a:solidFill>
                  <a:schemeClr val="tx1"/>
                </a:solidFill>
                <a:latin typeface="Arial" panose="020B0604020202020204" pitchFamily="34" charset="0"/>
                <a:ea typeface="MS PGothic" panose="020B0600070205080204" pitchFamily="34" charset="-128"/>
              </a:defRPr>
            </a:lvl3pPr>
            <a:lvl4pPr marL="1600200" indent="-228600" eaLnBrk="0" hangingPunct="0">
              <a:defRPr sz="2800" i="1">
                <a:solidFill>
                  <a:schemeClr val="tx1"/>
                </a:solidFill>
                <a:latin typeface="Arial" panose="020B0604020202020204" pitchFamily="34" charset="0"/>
                <a:ea typeface="MS PGothic" panose="020B0600070205080204" pitchFamily="34" charset="-128"/>
              </a:defRPr>
            </a:lvl4pPr>
            <a:lvl5pPr marL="2057400" indent="-228600" eaLnBrk="0" hangingPunct="0">
              <a:defRPr sz="28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i="1">
                <a:solidFill>
                  <a:schemeClr val="tx1"/>
                </a:solidFill>
                <a:latin typeface="Arial" panose="020B0604020202020204" pitchFamily="34" charset="0"/>
                <a:ea typeface="MS PGothic" panose="020B0600070205080204" pitchFamily="34" charset="-128"/>
              </a:defRPr>
            </a:lvl9pPr>
          </a:lstStyle>
          <a:p>
            <a:pPr defTabSz="914400" eaLnBrk="1" hangingPunct="1"/>
            <a:endParaRPr lang="ru-RU" altLang="ru-RU" sz="1800">
              <a:solidFill>
                <a:srgbClr val="000000"/>
              </a:solidFill>
              <a:cs typeface="+mn-cs"/>
            </a:endParaRPr>
          </a:p>
        </p:txBody>
      </p:sp>
      <p:graphicFrame>
        <p:nvGraphicFramePr>
          <p:cNvPr id="1856539" name="Group 27"/>
          <p:cNvGraphicFramePr>
            <a:graphicFrameLocks noGrp="1"/>
          </p:cNvGraphicFramePr>
          <p:nvPr/>
        </p:nvGraphicFramePr>
        <p:xfrm>
          <a:off x="4186238" y="3168650"/>
          <a:ext cx="1909762" cy="823914"/>
        </p:xfrm>
        <a:graphic>
          <a:graphicData uri="http://schemas.openxmlformats.org/drawingml/2006/table">
            <a:tbl>
              <a:tblPr/>
              <a:tblGrid>
                <a:gridCol w="955675"/>
                <a:gridCol w="954087"/>
              </a:tblGrid>
              <a:tr h="274638">
                <a:tc>
                  <a:txBody>
                    <a:bodyPr/>
                    <a:lstStyle/>
                    <a:p>
                      <a:pPr marL="0" marR="0" lvl="0" indent="0" algn="l" defTabSz="914400" rtl="0" eaLnBrk="1" fontAlgn="base" latinLnBrk="0" hangingPunct="1">
                        <a:lnSpc>
                          <a:spcPct val="100000"/>
                        </a:lnSpc>
                        <a:spcBef>
                          <a:spcPct val="0"/>
                        </a:spcBef>
                        <a:spcAft>
                          <a:spcPct val="0"/>
                        </a:spcAft>
                        <a:buClrTx/>
                        <a:buSzTx/>
                        <a:buFont typeface="Wingdings" charset="0"/>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Racks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0"/>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System</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Wingdings" charset="0"/>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Compute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0"/>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306</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 typeface="Wingdings" charset="0"/>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Storage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0"/>
                        <a:buNone/>
                        <a:tabLst/>
                      </a:pPr>
                      <a:r>
                        <a:rPr kumimoji="0" lang="en-US" sz="900" b="0" i="0" u="none" strike="noStrike" cap="none" normalizeH="0" baseline="0">
                          <a:ln>
                            <a:noFill/>
                          </a:ln>
                          <a:solidFill>
                            <a:schemeClr val="tx1"/>
                          </a:solidFill>
                          <a:effectLst/>
                          <a:latin typeface="Arial" charset="0"/>
                          <a:ea typeface="ＭＳ Ｐゴシック" charset="0"/>
                          <a:cs typeface="Arial" charset="0"/>
                        </a:rPr>
                        <a:t>32</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 name="Text Box 12"/>
          <p:cNvSpPr txBox="1">
            <a:spLocks noChangeArrowheads="1"/>
          </p:cNvSpPr>
          <p:nvPr/>
        </p:nvSpPr>
        <p:spPr bwMode="auto">
          <a:xfrm>
            <a:off x="1604963" y="4403725"/>
            <a:ext cx="2387600" cy="796925"/>
          </a:xfrm>
          <a:prstGeom prst="rect">
            <a:avLst/>
          </a:prstGeom>
          <a:noFill/>
          <a:ln>
            <a:noFill/>
          </a:ln>
          <a:extLst/>
        </p:spPr>
        <p:txBody>
          <a:bodyPr lIns="60324" tIns="30163" rIns="60324" bIns="30163"/>
          <a:lstStyle>
            <a:lvl1pPr marL="171450" indent="-1714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defTabSz="914400" eaLnBrk="1" hangingPunct="1">
              <a:buFontTx/>
              <a:buChar char="-"/>
              <a:defRPr/>
            </a:pPr>
            <a:r>
              <a:rPr lang="en-US" altLang="en-US" sz="1200" b="1" dirty="0" smtClean="0">
                <a:solidFill>
                  <a:srgbClr val="404040"/>
                </a:solidFill>
                <a:ea typeface="MS PGothic" panose="020B0600070205080204" pitchFamily="34" charset="-128"/>
              </a:rPr>
              <a:t>Scalable system software and data architecture</a:t>
            </a:r>
          </a:p>
          <a:p>
            <a:pPr defTabSz="914400" eaLnBrk="1" hangingPunct="1">
              <a:buFontTx/>
              <a:buChar char="-"/>
              <a:defRPr/>
            </a:pPr>
            <a:r>
              <a:rPr lang="en-US" altLang="en-US" sz="1200" b="1" dirty="0" smtClean="0">
                <a:solidFill>
                  <a:srgbClr val="404040"/>
                </a:solidFill>
                <a:ea typeface="MS PGothic" panose="020B0600070205080204" pitchFamily="34" charset="-128"/>
              </a:rPr>
              <a:t>Technical compilers</a:t>
            </a:r>
          </a:p>
          <a:p>
            <a:pPr defTabSz="914400" eaLnBrk="1" hangingPunct="1">
              <a:buFontTx/>
              <a:buChar char="-"/>
              <a:defRPr/>
            </a:pPr>
            <a:r>
              <a:rPr lang="en-US" altLang="en-US" sz="1200" b="1" dirty="0" smtClean="0">
                <a:solidFill>
                  <a:srgbClr val="404040"/>
                </a:solidFill>
                <a:ea typeface="MS PGothic" panose="020B0600070205080204" pitchFamily="34" charset="-128"/>
              </a:rPr>
              <a:t>Water cooling with RDHX</a:t>
            </a:r>
          </a:p>
          <a:p>
            <a:pPr marL="0" indent="0" defTabSz="914400" eaLnBrk="1" hangingPunct="1">
              <a:defRPr/>
            </a:pPr>
            <a:endParaRPr lang="en-US" altLang="en-US" sz="1200" b="1" dirty="0" smtClean="0">
              <a:solidFill>
                <a:srgbClr val="000000"/>
              </a:solidFill>
              <a:ea typeface="MS PGothic" panose="020B0600070205080204" pitchFamily="34" charset="-128"/>
            </a:endParaRPr>
          </a:p>
          <a:p>
            <a:pPr algn="ctr" defTabSz="914400" eaLnBrk="1" hangingPunct="1">
              <a:defRPr/>
            </a:pPr>
            <a:endParaRPr lang="en-US" altLang="en-US" sz="1200" b="1" dirty="0" smtClean="0">
              <a:solidFill>
                <a:srgbClr val="000000"/>
              </a:solidFill>
              <a:ea typeface="MS PGothic" panose="020B0600070205080204" pitchFamily="34" charset="-128"/>
            </a:endParaRPr>
          </a:p>
        </p:txBody>
      </p:sp>
      <p:pic>
        <p:nvPicPr>
          <p:cNvPr id="8195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475" y="1322388"/>
            <a:ext cx="11588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1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7700" y="1106488"/>
            <a:ext cx="20748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7" name="Arc 3"/>
          <p:cNvSpPr>
            <a:spLocks/>
          </p:cNvSpPr>
          <p:nvPr/>
        </p:nvSpPr>
        <p:spPr bwMode="auto">
          <a:xfrm>
            <a:off x="2916238" y="2060575"/>
            <a:ext cx="5940425" cy="774700"/>
          </a:xfrm>
          <a:custGeom>
            <a:avLst/>
            <a:gdLst>
              <a:gd name="T0" fmla="*/ 2147483647 w 21600"/>
              <a:gd name="T1" fmla="*/ 0 h 28986"/>
              <a:gd name="T2" fmla="*/ 2147483647 w 21600"/>
              <a:gd name="T3" fmla="*/ 2147483647 h 28986"/>
              <a:gd name="T4" fmla="*/ 0 w 21600"/>
              <a:gd name="T5" fmla="*/ 2147483647 h 28986"/>
              <a:gd name="T6" fmla="*/ 0 60000 65536"/>
              <a:gd name="T7" fmla="*/ 0 60000 65536"/>
              <a:gd name="T8" fmla="*/ 0 60000 65536"/>
              <a:gd name="T9" fmla="*/ 0 w 21600"/>
              <a:gd name="T10" fmla="*/ 0 h 28986"/>
              <a:gd name="T11" fmla="*/ 21600 w 21600"/>
              <a:gd name="T12" fmla="*/ 28986 h 28986"/>
            </a:gdLst>
            <a:ahLst/>
            <a:cxnLst>
              <a:cxn ang="T6">
                <a:pos x="T0" y="T1"/>
              </a:cxn>
              <a:cxn ang="T7">
                <a:pos x="T2" y="T3"/>
              </a:cxn>
              <a:cxn ang="T8">
                <a:pos x="T4" y="T5"/>
              </a:cxn>
            </a:cxnLst>
            <a:rect l="T9" t="T10" r="T11" b="T12"/>
            <a:pathLst>
              <a:path w="21600" h="28986" fill="none" extrusionOk="0">
                <a:moveTo>
                  <a:pt x="20265" y="0"/>
                </a:moveTo>
                <a:cubicBezTo>
                  <a:pt x="21148" y="2393"/>
                  <a:pt x="21600" y="4923"/>
                  <a:pt x="21600" y="7474"/>
                </a:cubicBezTo>
                <a:cubicBezTo>
                  <a:pt x="21600" y="18647"/>
                  <a:pt x="13078" y="27977"/>
                  <a:pt x="1949" y="28985"/>
                </a:cubicBezTo>
              </a:path>
              <a:path w="21600" h="28986" stroke="0" extrusionOk="0">
                <a:moveTo>
                  <a:pt x="20265" y="0"/>
                </a:moveTo>
                <a:cubicBezTo>
                  <a:pt x="21148" y="2393"/>
                  <a:pt x="21600" y="4923"/>
                  <a:pt x="21600" y="7474"/>
                </a:cubicBezTo>
                <a:cubicBezTo>
                  <a:pt x="21600" y="18647"/>
                  <a:pt x="13078" y="27977"/>
                  <a:pt x="1949" y="28985"/>
                </a:cubicBezTo>
                <a:lnTo>
                  <a:pt x="0" y="7474"/>
                </a:lnTo>
                <a:lnTo>
                  <a:pt x="20265" y="0"/>
                </a:lnTo>
                <a:close/>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anchor="ctr"/>
          <a:lstStyle/>
          <a:p>
            <a:pPr defTabSz="914400" eaLnBrk="1" hangingPunct="1"/>
            <a:endParaRPr lang="ru-RU" sz="2800" i="1">
              <a:ea typeface="MS PGothic" panose="020B0600070205080204" pitchFamily="34" charset="-128"/>
              <a:cs typeface="+mn-cs"/>
            </a:endParaRPr>
          </a:p>
        </p:txBody>
      </p:sp>
      <p:sp>
        <p:nvSpPr>
          <p:cNvPr id="2467879" name="Rectangle 39"/>
          <p:cNvSpPr>
            <a:spLocks noGrp="1" noChangeArrowheads="1"/>
          </p:cNvSpPr>
          <p:nvPr>
            <p:ph type="title" idx="4294967295"/>
          </p:nvPr>
        </p:nvSpPr>
        <p:spPr>
          <a:xfrm>
            <a:off x="381000" y="461963"/>
            <a:ext cx="8763000" cy="498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tIns="0" rIns="0" bIns="0"/>
          <a:lstStyle/>
          <a:p>
            <a:pPr defTabSz="1019175">
              <a:defRPr/>
            </a:pPr>
            <a:r>
              <a:rPr lang="en-US" smtClean="0">
                <a:solidFill>
                  <a:srgbClr val="0000FF"/>
                </a:solidFill>
                <a:ea typeface="+mj-ea"/>
              </a:rPr>
              <a:t>Representative large DOE configuration 2015-2018</a:t>
            </a:r>
          </a:p>
        </p:txBody>
      </p:sp>
    </p:spTree>
    <p:extLst>
      <p:ext uri="{BB962C8B-B14F-4D97-AF65-F5344CB8AC3E}">
        <p14:creationId xmlns:p14="http://schemas.microsoft.com/office/powerpoint/2010/main" val="2011499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1762125"/>
            <a:ext cx="6467475"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633538" y="2352675"/>
            <a:ext cx="1581150" cy="488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a:defRPr/>
            </a:pPr>
            <a:r>
              <a:rPr lang="en-US" sz="1000" b="1" dirty="0">
                <a:latin typeface="Arial"/>
                <a:ea typeface="MS PGothic" panose="020B0600070205080204" pitchFamily="34" charset="-128"/>
                <a:cs typeface="Arial"/>
              </a:rPr>
              <a:t>Power 9 Processor (2x)</a:t>
            </a:r>
          </a:p>
          <a:p>
            <a:pPr defTabSz="914400">
              <a:buFontTx/>
              <a:buChar char="•"/>
              <a:defRPr/>
            </a:pPr>
            <a:r>
              <a:rPr lang="en-US" sz="800" dirty="0">
                <a:latin typeface="Arial"/>
                <a:ea typeface="MS PGothic" panose="020B0600070205080204" pitchFamily="34" charset="-128"/>
                <a:cs typeface="Arial"/>
              </a:rPr>
              <a:t>  190W Sort</a:t>
            </a:r>
          </a:p>
          <a:p>
            <a:pPr defTabSz="914400">
              <a:defRPr/>
            </a:pPr>
            <a:endParaRPr lang="en-US" sz="800" dirty="0">
              <a:latin typeface="Arial"/>
              <a:ea typeface="MS PGothic" panose="020B0600070205080204" pitchFamily="34" charset="-128"/>
              <a:cs typeface="Arial"/>
            </a:endParaRPr>
          </a:p>
        </p:txBody>
      </p:sp>
      <p:sp>
        <p:nvSpPr>
          <p:cNvPr id="5" name="Line 6"/>
          <p:cNvSpPr>
            <a:spLocks noChangeShapeType="1"/>
          </p:cNvSpPr>
          <p:nvPr/>
        </p:nvSpPr>
        <p:spPr bwMode="auto">
          <a:xfrm>
            <a:off x="3179763" y="2470150"/>
            <a:ext cx="1046162" cy="501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6" name="Line 7"/>
          <p:cNvSpPr>
            <a:spLocks noChangeShapeType="1"/>
          </p:cNvSpPr>
          <p:nvPr/>
        </p:nvSpPr>
        <p:spPr bwMode="auto">
          <a:xfrm>
            <a:off x="2682875" y="2836863"/>
            <a:ext cx="1052513" cy="244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7" name="Line 8"/>
          <p:cNvSpPr>
            <a:spLocks noChangeShapeType="1"/>
          </p:cNvSpPr>
          <p:nvPr/>
        </p:nvSpPr>
        <p:spPr bwMode="auto">
          <a:xfrm flipH="1">
            <a:off x="6302375" y="1566863"/>
            <a:ext cx="595313" cy="804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8" name="Text Box 9"/>
          <p:cNvSpPr txBox="1">
            <a:spLocks noChangeArrowheads="1"/>
          </p:cNvSpPr>
          <p:nvPr/>
        </p:nvSpPr>
        <p:spPr bwMode="auto">
          <a:xfrm>
            <a:off x="6861175" y="1401763"/>
            <a:ext cx="1660525" cy="8620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914400">
              <a:defRPr/>
            </a:pPr>
            <a:r>
              <a:rPr lang="en-US" sz="1000" b="1" dirty="0" err="1">
                <a:latin typeface="Arial"/>
                <a:ea typeface="MS PGothic" panose="020B0600070205080204" pitchFamily="34" charset="-128"/>
                <a:cs typeface="Arial"/>
              </a:rPr>
              <a:t>PCIe</a:t>
            </a:r>
            <a:r>
              <a:rPr lang="en-US" sz="1000" b="1" dirty="0">
                <a:latin typeface="Arial"/>
                <a:ea typeface="MS PGothic" panose="020B0600070205080204" pitchFamily="34" charset="-128"/>
                <a:cs typeface="Arial"/>
              </a:rPr>
              <a:t> slot (3x)</a:t>
            </a:r>
          </a:p>
          <a:p>
            <a:pPr defTabSz="914400">
              <a:buFontTx/>
              <a:buChar char="•"/>
              <a:defRPr/>
            </a:pPr>
            <a:r>
              <a:rPr lang="en-US" sz="800" dirty="0">
                <a:latin typeface="Arial"/>
                <a:ea typeface="MS PGothic" panose="020B0600070205080204" pitchFamily="34" charset="-128"/>
                <a:cs typeface="Arial"/>
              </a:rPr>
              <a:t>  Gen4 </a:t>
            </a:r>
            <a:r>
              <a:rPr lang="en-US" sz="800" dirty="0" err="1">
                <a:latin typeface="Arial"/>
                <a:ea typeface="MS PGothic" panose="020B0600070205080204" pitchFamily="34" charset="-128"/>
                <a:cs typeface="Arial"/>
              </a:rPr>
              <a:t>PCIe</a:t>
            </a:r>
            <a:endParaRPr lang="en-US" sz="800" dirty="0">
              <a:latin typeface="Arial"/>
              <a:ea typeface="MS PGothic" panose="020B0600070205080204" pitchFamily="34" charset="-128"/>
              <a:cs typeface="Arial"/>
            </a:endParaRPr>
          </a:p>
          <a:p>
            <a:pPr defTabSz="914400">
              <a:buFontTx/>
              <a:buChar char="•"/>
              <a:defRPr/>
            </a:pPr>
            <a:r>
              <a:rPr lang="en-US" sz="800" dirty="0">
                <a:latin typeface="Arial"/>
                <a:ea typeface="MS PGothic" panose="020B0600070205080204" pitchFamily="34" charset="-128"/>
                <a:cs typeface="Arial"/>
              </a:rPr>
              <a:t>  2, x16 HHHL Adapter</a:t>
            </a:r>
          </a:p>
          <a:p>
            <a:pPr defTabSz="914400">
              <a:buFontTx/>
              <a:buChar char="•"/>
              <a:defRPr/>
            </a:pPr>
            <a:r>
              <a:rPr lang="en-US" sz="800" dirty="0">
                <a:latin typeface="Arial"/>
                <a:ea typeface="MS PGothic" panose="020B0600070205080204" pitchFamily="34" charset="-128"/>
                <a:cs typeface="Arial"/>
              </a:rPr>
              <a:t>  1, Shared slot</a:t>
            </a:r>
          </a:p>
          <a:p>
            <a:pPr defTabSz="914400">
              <a:buFontTx/>
              <a:buChar char="•"/>
              <a:defRPr/>
            </a:pPr>
            <a:r>
              <a:rPr lang="en-US" sz="800" dirty="0">
                <a:latin typeface="Arial"/>
                <a:ea typeface="MS PGothic" panose="020B0600070205080204" pitchFamily="34" charset="-128"/>
                <a:cs typeface="Arial"/>
              </a:rPr>
              <a:t>  Working to get a fourth slot</a:t>
            </a:r>
          </a:p>
          <a:p>
            <a:pPr marL="171450" indent="-171450" defTabSz="914400">
              <a:buFont typeface="Arial" panose="020B0604020202020204" pitchFamily="34" charset="0"/>
              <a:buChar char="•"/>
              <a:defRPr/>
            </a:pPr>
            <a:endParaRPr lang="en-US" sz="800" dirty="0">
              <a:latin typeface="Arial"/>
              <a:ea typeface="MS PGothic" panose="020B0600070205080204" pitchFamily="34" charset="-128"/>
              <a:cs typeface="Arial"/>
            </a:endParaRPr>
          </a:p>
        </p:txBody>
      </p:sp>
      <p:sp>
        <p:nvSpPr>
          <p:cNvPr id="9" name="Text Box 10"/>
          <p:cNvSpPr txBox="1">
            <a:spLocks noChangeArrowheads="1"/>
          </p:cNvSpPr>
          <p:nvPr/>
        </p:nvSpPr>
        <p:spPr bwMode="auto">
          <a:xfrm>
            <a:off x="1227138" y="2738438"/>
            <a:ext cx="1646237" cy="488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a:defRPr/>
            </a:pPr>
            <a:r>
              <a:rPr lang="en-US" sz="1000" b="1" dirty="0">
                <a:latin typeface="Arial"/>
                <a:ea typeface="MS PGothic" panose="020B0600070205080204" pitchFamily="34" charset="-128"/>
                <a:cs typeface="Arial"/>
              </a:rPr>
              <a:t>Memory DIMM’s (16x)</a:t>
            </a:r>
          </a:p>
          <a:p>
            <a:pPr defTabSz="914400">
              <a:buFontTx/>
              <a:buChar char="•"/>
              <a:defRPr/>
            </a:pPr>
            <a:r>
              <a:rPr lang="en-US" sz="800" dirty="0">
                <a:latin typeface="Arial"/>
                <a:ea typeface="MS PGothic" panose="020B0600070205080204" pitchFamily="34" charset="-128"/>
                <a:cs typeface="Arial"/>
              </a:rPr>
              <a:t>  8 DDR4 IS DIMMs per socket)</a:t>
            </a:r>
          </a:p>
          <a:p>
            <a:pPr defTabSz="914400">
              <a:defRPr/>
            </a:pPr>
            <a:endParaRPr lang="en-US" sz="800" dirty="0">
              <a:latin typeface="Arial"/>
              <a:ea typeface="MS PGothic" panose="020B0600070205080204" pitchFamily="34" charset="-128"/>
              <a:cs typeface="Arial"/>
            </a:endParaRPr>
          </a:p>
        </p:txBody>
      </p:sp>
      <p:sp>
        <p:nvSpPr>
          <p:cNvPr id="10" name="Text Box 11"/>
          <p:cNvSpPr txBox="1">
            <a:spLocks noChangeArrowheads="1"/>
          </p:cNvSpPr>
          <p:nvPr/>
        </p:nvSpPr>
        <p:spPr bwMode="auto">
          <a:xfrm>
            <a:off x="2055813" y="1465263"/>
            <a:ext cx="2614612" cy="8556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914400">
              <a:defRPr/>
            </a:pPr>
            <a:r>
              <a:rPr lang="en-US" sz="1000" b="1" dirty="0">
                <a:latin typeface="Arial"/>
                <a:ea typeface="MS PGothic" panose="020B0600070205080204" pitchFamily="34" charset="-128"/>
                <a:cs typeface="Arial"/>
              </a:rPr>
              <a:t>NVidia GPU</a:t>
            </a:r>
          </a:p>
          <a:p>
            <a:pPr defTabSz="914400">
              <a:buFontTx/>
              <a:buChar char="•"/>
              <a:defRPr/>
            </a:pPr>
            <a:r>
              <a:rPr lang="en-US" sz="800" dirty="0">
                <a:latin typeface="Arial"/>
                <a:ea typeface="MS PGothic" panose="020B0600070205080204" pitchFamily="34" charset="-128"/>
                <a:cs typeface="Arial"/>
              </a:rPr>
              <a:t>  2-3 per socket</a:t>
            </a:r>
          </a:p>
          <a:p>
            <a:pPr defTabSz="914400">
              <a:buFontTx/>
              <a:buChar char="•"/>
              <a:defRPr/>
            </a:pPr>
            <a:r>
              <a:rPr lang="en-US" sz="800" dirty="0">
                <a:latin typeface="Arial"/>
                <a:ea typeface="MS PGothic" panose="020B0600070205080204" pitchFamily="34" charset="-128"/>
                <a:cs typeface="Arial"/>
              </a:rPr>
              <a:t>  SXM2 form factor, 300W</a:t>
            </a:r>
          </a:p>
          <a:p>
            <a:pPr defTabSz="914400">
              <a:buFontTx/>
              <a:buChar char="•"/>
              <a:defRPr/>
            </a:pPr>
            <a:r>
              <a:rPr lang="en-US" sz="800" dirty="0">
                <a:latin typeface="Arial"/>
                <a:ea typeface="MS PGothic" panose="020B0600070205080204" pitchFamily="34" charset="-128"/>
                <a:cs typeface="Arial"/>
              </a:rPr>
              <a:t>  </a:t>
            </a:r>
            <a:r>
              <a:rPr lang="en-US" sz="800" dirty="0" err="1">
                <a:latin typeface="Arial"/>
                <a:ea typeface="MS PGothic" panose="020B0600070205080204" pitchFamily="34" charset="-128"/>
                <a:cs typeface="Arial"/>
              </a:rPr>
              <a:t>NVLink</a:t>
            </a:r>
            <a:r>
              <a:rPr lang="en-US" sz="800" dirty="0">
                <a:latin typeface="Arial"/>
                <a:ea typeface="MS PGothic" panose="020B0600070205080204" pitchFamily="34" charset="-128"/>
                <a:cs typeface="Arial"/>
              </a:rPr>
              <a:t> 2.0 </a:t>
            </a:r>
          </a:p>
          <a:p>
            <a:pPr defTabSz="914400">
              <a:buFontTx/>
              <a:buChar char="•"/>
              <a:defRPr/>
            </a:pPr>
            <a:r>
              <a:rPr lang="en-US" sz="800" dirty="0">
                <a:latin typeface="Arial"/>
                <a:ea typeface="MS PGothic" panose="020B0600070205080204" pitchFamily="34" charset="-128"/>
                <a:cs typeface="Arial"/>
              </a:rPr>
              <a:t>  Air/Water Cooled</a:t>
            </a:r>
          </a:p>
          <a:p>
            <a:pPr defTabSz="914400">
              <a:buFontTx/>
              <a:buChar char="•"/>
              <a:defRPr/>
            </a:pPr>
            <a:r>
              <a:rPr lang="en-US" sz="800" dirty="0">
                <a:latin typeface="Arial"/>
                <a:ea typeface="MS PGothic" panose="020B0600070205080204" pitchFamily="34" charset="-128"/>
                <a:cs typeface="Arial"/>
              </a:rPr>
              <a:t>  3 per socket always water cooled</a:t>
            </a:r>
          </a:p>
        </p:txBody>
      </p:sp>
      <p:sp>
        <p:nvSpPr>
          <p:cNvPr id="11" name="Line 12"/>
          <p:cNvSpPr>
            <a:spLocks noChangeShapeType="1"/>
          </p:cNvSpPr>
          <p:nvPr/>
        </p:nvSpPr>
        <p:spPr bwMode="auto">
          <a:xfrm>
            <a:off x="2947988" y="1589088"/>
            <a:ext cx="1989137" cy="1328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12" name="Text Box 13"/>
          <p:cNvSpPr txBox="1">
            <a:spLocks noChangeArrowheads="1"/>
          </p:cNvSpPr>
          <p:nvPr/>
        </p:nvSpPr>
        <p:spPr bwMode="auto">
          <a:xfrm>
            <a:off x="7267575" y="3457575"/>
            <a:ext cx="1979613" cy="8556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914400">
              <a:defRPr/>
            </a:pPr>
            <a:r>
              <a:rPr lang="en-US" sz="1000" b="1" dirty="0">
                <a:latin typeface="Arial"/>
                <a:ea typeface="MS PGothic" panose="020B0600070205080204" pitchFamily="34" charset="-128"/>
                <a:cs typeface="Arial"/>
              </a:rPr>
              <a:t>Power Supplies (2x)</a:t>
            </a:r>
          </a:p>
          <a:p>
            <a:pPr defTabSz="914400">
              <a:buFontTx/>
              <a:buChar char="•"/>
              <a:defRPr/>
            </a:pPr>
            <a:r>
              <a:rPr lang="en-US" sz="800" dirty="0">
                <a:latin typeface="Arial"/>
                <a:ea typeface="MS PGothic" panose="020B0600070205080204" pitchFamily="34" charset="-128"/>
                <a:cs typeface="Arial"/>
              </a:rPr>
              <a:t>  1900W </a:t>
            </a:r>
          </a:p>
          <a:p>
            <a:pPr defTabSz="914400">
              <a:buFontTx/>
              <a:buChar char="•"/>
              <a:defRPr/>
            </a:pPr>
            <a:r>
              <a:rPr lang="en-US" sz="800" dirty="0">
                <a:latin typeface="Arial"/>
                <a:ea typeface="MS PGothic" panose="020B0600070205080204" pitchFamily="34" charset="-128"/>
                <a:cs typeface="Arial"/>
              </a:rPr>
              <a:t>  Configuration limits for redundancy</a:t>
            </a:r>
          </a:p>
          <a:p>
            <a:pPr defTabSz="914400">
              <a:buFontTx/>
              <a:buChar char="•"/>
              <a:defRPr/>
            </a:pPr>
            <a:r>
              <a:rPr lang="en-US" sz="800" dirty="0">
                <a:latin typeface="Arial"/>
                <a:ea typeface="MS PGothic" panose="020B0600070205080204" pitchFamily="34" charset="-128"/>
                <a:cs typeface="Arial"/>
              </a:rPr>
              <a:t>  Hot Swap </a:t>
            </a:r>
          </a:p>
          <a:p>
            <a:pPr defTabSz="914400">
              <a:buFontTx/>
              <a:buChar char="•"/>
              <a:defRPr/>
            </a:pPr>
            <a:r>
              <a:rPr lang="en-US" sz="800" dirty="0">
                <a:latin typeface="Arial"/>
                <a:ea typeface="MS PGothic" panose="020B0600070205080204" pitchFamily="34" charset="-128"/>
                <a:cs typeface="Arial"/>
              </a:rPr>
              <a:t>  200VAC, 277VAC, 400VDC input</a:t>
            </a:r>
          </a:p>
          <a:p>
            <a:pPr defTabSz="914400">
              <a:buFontTx/>
              <a:buChar char="•"/>
              <a:defRPr/>
            </a:pPr>
            <a:r>
              <a:rPr lang="en-US" sz="800" dirty="0">
                <a:latin typeface="Arial"/>
                <a:ea typeface="MS PGothic" panose="020B0600070205080204" pitchFamily="34" charset="-128"/>
                <a:cs typeface="Arial"/>
              </a:rPr>
              <a:t>  Shown at projected “max” size</a:t>
            </a:r>
          </a:p>
        </p:txBody>
      </p:sp>
      <p:sp>
        <p:nvSpPr>
          <p:cNvPr id="13" name="Line 14"/>
          <p:cNvSpPr>
            <a:spLocks noChangeShapeType="1"/>
          </p:cNvSpPr>
          <p:nvPr/>
        </p:nvSpPr>
        <p:spPr bwMode="auto">
          <a:xfrm flipH="1" flipV="1">
            <a:off x="6797675" y="2867025"/>
            <a:ext cx="525463" cy="722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14" name="Line 15"/>
          <p:cNvSpPr>
            <a:spLocks noChangeShapeType="1"/>
          </p:cNvSpPr>
          <p:nvPr/>
        </p:nvSpPr>
        <p:spPr bwMode="auto">
          <a:xfrm flipV="1">
            <a:off x="2311400" y="5276850"/>
            <a:ext cx="1816100" cy="71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15" name="Line 16"/>
          <p:cNvSpPr>
            <a:spLocks noChangeShapeType="1"/>
          </p:cNvSpPr>
          <p:nvPr/>
        </p:nvSpPr>
        <p:spPr bwMode="auto">
          <a:xfrm flipV="1">
            <a:off x="1370013" y="4595813"/>
            <a:ext cx="1325562" cy="412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defRPr/>
            </a:pPr>
            <a:endParaRPr lang="en-US" sz="700">
              <a:latin typeface="Arial"/>
              <a:ea typeface="MS PGothic" panose="020B0600070205080204" pitchFamily="34" charset="-128"/>
              <a:cs typeface="Arial"/>
            </a:endParaRPr>
          </a:p>
        </p:txBody>
      </p:sp>
      <p:sp>
        <p:nvSpPr>
          <p:cNvPr id="16" name="Text Box 17"/>
          <p:cNvSpPr txBox="1">
            <a:spLocks noChangeArrowheads="1"/>
          </p:cNvSpPr>
          <p:nvPr/>
        </p:nvSpPr>
        <p:spPr bwMode="auto">
          <a:xfrm>
            <a:off x="373063" y="4887913"/>
            <a:ext cx="2290762" cy="8556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a:defRPr/>
            </a:pPr>
            <a:r>
              <a:rPr lang="en-US" sz="1000" b="1">
                <a:latin typeface="Arial"/>
                <a:ea typeface="MS PGothic" panose="020B0600070205080204" pitchFamily="34" charset="-128"/>
                <a:cs typeface="Arial"/>
              </a:rPr>
              <a:t>Cooling Fans </a:t>
            </a:r>
          </a:p>
          <a:p>
            <a:pPr defTabSz="914400">
              <a:buFontTx/>
              <a:buChar char="•"/>
              <a:defRPr/>
            </a:pPr>
            <a:r>
              <a:rPr lang="en-US" sz="800">
                <a:latin typeface="Arial"/>
                <a:ea typeface="MS PGothic" panose="020B0600070205080204" pitchFamily="34" charset="-128"/>
                <a:cs typeface="Arial"/>
              </a:rPr>
              <a:t>  Counter- Rotating</a:t>
            </a:r>
          </a:p>
          <a:p>
            <a:pPr defTabSz="914400">
              <a:buFontTx/>
              <a:buChar char="•"/>
              <a:defRPr/>
            </a:pPr>
            <a:r>
              <a:rPr lang="en-US" sz="800">
                <a:latin typeface="Arial"/>
                <a:ea typeface="MS PGothic" panose="020B0600070205080204" pitchFamily="34" charset="-128"/>
                <a:cs typeface="Arial"/>
              </a:rPr>
              <a:t>  Hot swap </a:t>
            </a:r>
          </a:p>
          <a:p>
            <a:pPr defTabSz="914400">
              <a:buFontTx/>
              <a:buChar char="•"/>
              <a:defRPr/>
            </a:pPr>
            <a:r>
              <a:rPr lang="en-US" sz="800">
                <a:latin typeface="Arial"/>
                <a:ea typeface="MS PGothic" panose="020B0600070205080204" pitchFamily="34" charset="-128"/>
                <a:cs typeface="Arial"/>
              </a:rPr>
              <a:t>  Thermal analysis to determine size, quanitity</a:t>
            </a:r>
          </a:p>
          <a:p>
            <a:pPr defTabSz="914400">
              <a:buFontTx/>
              <a:buChar char="•"/>
              <a:defRPr/>
            </a:pPr>
            <a:r>
              <a:rPr lang="en-US" sz="800">
                <a:latin typeface="Arial"/>
                <a:ea typeface="MS PGothic" panose="020B0600070205080204" pitchFamily="34" charset="-128"/>
                <a:cs typeface="Arial"/>
              </a:rPr>
              <a:t>  80mm shown </a:t>
            </a:r>
          </a:p>
          <a:p>
            <a:pPr defTabSz="914400">
              <a:defRPr/>
            </a:pPr>
            <a:endParaRPr lang="en-US" sz="800">
              <a:latin typeface="Arial"/>
              <a:ea typeface="MS PGothic" panose="020B0600070205080204" pitchFamily="34" charset="-128"/>
              <a:cs typeface="Arial"/>
            </a:endParaRPr>
          </a:p>
        </p:txBody>
      </p:sp>
      <p:sp>
        <p:nvSpPr>
          <p:cNvPr id="19" name="Text Box 21"/>
          <p:cNvSpPr txBox="1">
            <a:spLocks noChangeArrowheads="1"/>
          </p:cNvSpPr>
          <p:nvPr/>
        </p:nvSpPr>
        <p:spPr bwMode="auto">
          <a:xfrm>
            <a:off x="1054100" y="5859463"/>
            <a:ext cx="1741488" cy="733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a:defRPr/>
            </a:pPr>
            <a:r>
              <a:rPr lang="en-US" sz="1000" b="1">
                <a:latin typeface="Arial"/>
                <a:ea typeface="MS PGothic" panose="020B0600070205080204" pitchFamily="34" charset="-128"/>
                <a:cs typeface="Arial"/>
              </a:rPr>
              <a:t>Operator Interface</a:t>
            </a:r>
          </a:p>
          <a:p>
            <a:pPr defTabSz="914400">
              <a:buFontTx/>
              <a:buChar char="•"/>
              <a:defRPr/>
            </a:pPr>
            <a:r>
              <a:rPr lang="en-US" sz="800">
                <a:latin typeface="Arial"/>
                <a:ea typeface="MS PGothic" panose="020B0600070205080204" pitchFamily="34" charset="-128"/>
                <a:cs typeface="Arial"/>
              </a:rPr>
              <a:t>  1 USB 3.0</a:t>
            </a:r>
          </a:p>
          <a:p>
            <a:pPr defTabSz="914400">
              <a:buFontTx/>
              <a:buChar char="•"/>
              <a:defRPr/>
            </a:pPr>
            <a:r>
              <a:rPr lang="en-US" sz="800">
                <a:latin typeface="Arial"/>
                <a:ea typeface="MS PGothic" panose="020B0600070205080204" pitchFamily="34" charset="-128"/>
                <a:cs typeface="Arial"/>
              </a:rPr>
              <a:t>  Green, Amber, Blue LED’s</a:t>
            </a:r>
          </a:p>
          <a:p>
            <a:pPr defTabSz="914400">
              <a:buFontTx/>
              <a:buChar char="•"/>
              <a:defRPr/>
            </a:pPr>
            <a:r>
              <a:rPr lang="en-US" sz="800">
                <a:latin typeface="Arial"/>
                <a:ea typeface="MS PGothic" panose="020B0600070205080204" pitchFamily="34" charset="-128"/>
                <a:cs typeface="Arial"/>
              </a:rPr>
              <a:t>  Optional 2x SFF SATA Disk </a:t>
            </a:r>
          </a:p>
          <a:p>
            <a:pPr defTabSz="914400">
              <a:buFontTx/>
              <a:buChar char="•"/>
              <a:defRPr/>
            </a:pPr>
            <a:r>
              <a:rPr lang="en-US" sz="800">
                <a:latin typeface="Arial"/>
                <a:ea typeface="MS PGothic" panose="020B0600070205080204" pitchFamily="34" charset="-128"/>
                <a:cs typeface="Arial"/>
              </a:rPr>
              <a:t>  Disk are tray based for hot swap</a:t>
            </a:r>
          </a:p>
        </p:txBody>
      </p:sp>
      <p:sp>
        <p:nvSpPr>
          <p:cNvPr id="2" name="Title 1"/>
          <p:cNvSpPr>
            <a:spLocks noGrp="1"/>
          </p:cNvSpPr>
          <p:nvPr>
            <p:ph type="title"/>
          </p:nvPr>
        </p:nvSpPr>
        <p:spPr>
          <a:xfrm>
            <a:off x="1763688" y="220664"/>
            <a:ext cx="6446862" cy="601662"/>
          </a:xfrm>
        </p:spPr>
        <p:txBody>
          <a:bodyPr/>
          <a:lstStyle/>
          <a:p>
            <a:r>
              <a:rPr lang="en-US" altLang="en-US" sz="2400" dirty="0" smtClean="0">
                <a:solidFill>
                  <a:srgbClr val="000000"/>
                </a:solidFill>
              </a:rPr>
              <a:t>Witherspoon </a:t>
            </a:r>
            <a:r>
              <a:rPr lang="en-US" altLang="en-US" sz="2400" dirty="0">
                <a:solidFill>
                  <a:srgbClr val="000000"/>
                </a:solidFill>
              </a:rPr>
              <a:t>System </a:t>
            </a:r>
            <a:r>
              <a:rPr lang="en-US" altLang="en-US" sz="2400" dirty="0" smtClean="0">
                <a:solidFill>
                  <a:srgbClr val="000000"/>
                </a:solidFill>
              </a:rPr>
              <a:t>Concept</a:t>
            </a:r>
            <a:r>
              <a:rPr lang="ru-RU" altLang="en-US" sz="2400" dirty="0" smtClean="0">
                <a:solidFill>
                  <a:srgbClr val="000000"/>
                </a:solidFill>
              </a:rPr>
              <a:t/>
            </a:r>
            <a:br>
              <a:rPr lang="ru-RU" altLang="en-US" sz="2400" dirty="0" smtClean="0">
                <a:solidFill>
                  <a:srgbClr val="000000"/>
                </a:solidFill>
              </a:rPr>
            </a:br>
            <a:r>
              <a:rPr lang="en-US" altLang="en-US" sz="2400" dirty="0" smtClean="0">
                <a:solidFill>
                  <a:srgbClr val="000000"/>
                </a:solidFill>
              </a:rPr>
              <a:t>2 </a:t>
            </a:r>
            <a:r>
              <a:rPr lang="en-US" altLang="en-US" sz="2400" dirty="0">
                <a:solidFill>
                  <a:srgbClr val="000000"/>
                </a:solidFill>
              </a:rPr>
              <a:t>Socket P9, 6 GPU System</a:t>
            </a:r>
            <a:r>
              <a:rPr lang="en-US" altLang="en-US" sz="3200" dirty="0">
                <a:solidFill>
                  <a:srgbClr val="000000"/>
                </a:solidFill>
              </a:rPr>
              <a:t/>
            </a:r>
            <a:br>
              <a:rPr lang="en-US" altLang="en-US" sz="3200" dirty="0">
                <a:solidFill>
                  <a:srgbClr val="000000"/>
                </a:solidFill>
              </a:rPr>
            </a:br>
            <a:endParaRPr lang="en-US" sz="2400" dirty="0"/>
          </a:p>
        </p:txBody>
      </p:sp>
    </p:spTree>
    <p:extLst>
      <p:ext uri="{BB962C8B-B14F-4D97-AF65-F5344CB8AC3E}">
        <p14:creationId xmlns:p14="http://schemas.microsoft.com/office/powerpoint/2010/main" val="246140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981075"/>
            <a:ext cx="6704012"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itle 3"/>
          <p:cNvSpPr txBox="1">
            <a:spLocks/>
          </p:cNvSpPr>
          <p:nvPr/>
        </p:nvSpPr>
        <p:spPr bwMode="auto">
          <a:xfrm>
            <a:off x="500063" y="285750"/>
            <a:ext cx="80438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7" tIns="45610" rIns="91217" bIns="45610"/>
          <a:lstStyle>
            <a:lvl1pPr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r>
              <a:rPr lang="ru-RU" altLang="en-US" sz="2200">
                <a:solidFill>
                  <a:schemeClr val="tx2"/>
                </a:solidFill>
              </a:rPr>
              <a:t>Процессор </a:t>
            </a:r>
            <a:r>
              <a:rPr lang="en-US" altLang="en-US" sz="2200">
                <a:solidFill>
                  <a:schemeClr val="tx2"/>
                </a:solidFill>
              </a:rPr>
              <a:t>POWER8</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614806" y="25958"/>
            <a:ext cx="6495429" cy="35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lnSpc>
                <a:spcPct val="90000"/>
              </a:lnSpc>
              <a:spcBef>
                <a:spcPct val="0"/>
              </a:spcBef>
              <a:buFontTx/>
              <a:buNone/>
            </a:pPr>
            <a:r>
              <a:rPr lang="en-US" altLang="en-US" sz="2000" dirty="0" smtClean="0">
                <a:solidFill>
                  <a:prstClr val="black"/>
                </a:solidFill>
                <a:cs typeface="Arial" panose="020B0604020202020204" pitchFamily="34" charset="0"/>
              </a:rPr>
              <a:t>100+PF System Using P9 &amp; Volta GPU</a:t>
            </a:r>
          </a:p>
        </p:txBody>
      </p:sp>
      <p:sp>
        <p:nvSpPr>
          <p:cNvPr id="36867" name="Arc 3"/>
          <p:cNvSpPr>
            <a:spLocks/>
          </p:cNvSpPr>
          <p:nvPr/>
        </p:nvSpPr>
        <p:spPr bwMode="auto">
          <a:xfrm>
            <a:off x="3733800" y="2078038"/>
            <a:ext cx="5289550" cy="787400"/>
          </a:xfrm>
          <a:custGeom>
            <a:avLst/>
            <a:gdLst>
              <a:gd name="T0" fmla="*/ 2147483646 w 21600"/>
              <a:gd name="T1" fmla="*/ 0 h 22236"/>
              <a:gd name="T2" fmla="*/ 2147483646 w 21600"/>
              <a:gd name="T3" fmla="*/ 2147483646 h 22236"/>
              <a:gd name="T4" fmla="*/ 2147483646 w 21600"/>
              <a:gd name="T5" fmla="*/ 2147483646 h 22236"/>
              <a:gd name="T6" fmla="*/ 0 w 21600"/>
              <a:gd name="T7" fmla="*/ 2147483646 h 22236"/>
              <a:gd name="T8" fmla="*/ 2147483646 w 21600"/>
              <a:gd name="T9" fmla="*/ 0 h 22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2236" fill="none" extrusionOk="0">
                <a:moveTo>
                  <a:pt x="20265" y="0"/>
                </a:moveTo>
                <a:cubicBezTo>
                  <a:pt x="21148" y="2393"/>
                  <a:pt x="21600" y="4923"/>
                  <a:pt x="21600" y="7474"/>
                </a:cubicBezTo>
                <a:cubicBezTo>
                  <a:pt x="21600" y="18647"/>
                  <a:pt x="12475" y="19242"/>
                  <a:pt x="1346" y="20250"/>
                </a:cubicBezTo>
              </a:path>
              <a:path w="21600" h="22236" stroke="0" extrusionOk="0">
                <a:moveTo>
                  <a:pt x="20265" y="0"/>
                </a:moveTo>
                <a:cubicBezTo>
                  <a:pt x="21148" y="2393"/>
                  <a:pt x="21600" y="4923"/>
                  <a:pt x="21600" y="7474"/>
                </a:cubicBezTo>
                <a:cubicBezTo>
                  <a:pt x="21600" y="18647"/>
                  <a:pt x="12647" y="21228"/>
                  <a:pt x="1518" y="22236"/>
                </a:cubicBezTo>
                <a:cubicBezTo>
                  <a:pt x="868" y="15066"/>
                  <a:pt x="650" y="14644"/>
                  <a:pt x="0" y="7474"/>
                </a:cubicBezTo>
                <a:lnTo>
                  <a:pt x="20265" y="0"/>
                </a:lnTo>
                <a:close/>
              </a:path>
            </a:pathLst>
          </a:custGeom>
          <a:noFill/>
          <a:ln w="57150">
            <a:solidFill>
              <a:srgbClr val="000099"/>
            </a:solidFill>
            <a:round/>
            <a:headEnd/>
            <a:tailEnd/>
          </a:ln>
          <a:extLst>
            <a:ext uri="{909E8E84-426E-40DD-AFC4-6F175D3DCCD1}">
              <a14:hiddenFill xmlns:a14="http://schemas.microsoft.com/office/drawing/2010/main">
                <a:solidFill>
                  <a:srgbClr val="FFFFFF"/>
                </a:solidFill>
              </a14:hiddenFill>
            </a:ext>
          </a:extLst>
        </p:spPr>
        <p:txBody>
          <a:bodyPr lIns="91380" tIns="45692" rIns="91380" bIns="45692" anchor="ct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36868" name="Arc 4"/>
          <p:cNvSpPr>
            <a:spLocks/>
          </p:cNvSpPr>
          <p:nvPr/>
        </p:nvSpPr>
        <p:spPr bwMode="auto">
          <a:xfrm>
            <a:off x="152400" y="2784475"/>
            <a:ext cx="4259263" cy="915988"/>
          </a:xfrm>
          <a:custGeom>
            <a:avLst/>
            <a:gdLst>
              <a:gd name="T0" fmla="*/ 2147483646 w 21600"/>
              <a:gd name="T1" fmla="*/ 2147483646 h 31404"/>
              <a:gd name="T2" fmla="*/ 0 w 21600"/>
              <a:gd name="T3" fmla="*/ 2147483646 h 31404"/>
              <a:gd name="T4" fmla="*/ 2147483646 w 21600"/>
              <a:gd name="T5" fmla="*/ 2147483646 h 31404"/>
              <a:gd name="T6" fmla="*/ 2147483646 w 21600"/>
              <a:gd name="T7" fmla="*/ 2147483646 h 31404"/>
              <a:gd name="T8" fmla="*/ 2147483646 w 21600"/>
              <a:gd name="T9" fmla="*/ 2147483646 h 314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31404" fill="none" extrusionOk="0">
                <a:moveTo>
                  <a:pt x="2361" y="31404"/>
                </a:moveTo>
                <a:cubicBezTo>
                  <a:pt x="809" y="28364"/>
                  <a:pt x="0" y="24998"/>
                  <a:pt x="0" y="21585"/>
                </a:cubicBezTo>
                <a:cubicBezTo>
                  <a:pt x="-1" y="9972"/>
                  <a:pt x="9181" y="438"/>
                  <a:pt x="20785" y="0"/>
                </a:cubicBezTo>
              </a:path>
              <a:path w="21600" h="31404" stroke="0" extrusionOk="0">
                <a:moveTo>
                  <a:pt x="2361" y="31404"/>
                </a:moveTo>
                <a:cubicBezTo>
                  <a:pt x="809" y="28364"/>
                  <a:pt x="0" y="24998"/>
                  <a:pt x="0" y="21585"/>
                </a:cubicBezTo>
                <a:cubicBezTo>
                  <a:pt x="-1" y="9972"/>
                  <a:pt x="9217" y="679"/>
                  <a:pt x="20821" y="241"/>
                </a:cubicBezTo>
                <a:cubicBezTo>
                  <a:pt x="21093" y="7436"/>
                  <a:pt x="21328" y="14390"/>
                  <a:pt x="21600" y="21585"/>
                </a:cubicBezTo>
                <a:lnTo>
                  <a:pt x="2361" y="31404"/>
                </a:lnTo>
                <a:close/>
              </a:path>
            </a:pathLst>
          </a:custGeom>
          <a:noFill/>
          <a:ln w="57150">
            <a:solidFill>
              <a:srgbClr val="000099"/>
            </a:solidFill>
            <a:round/>
            <a:headEnd type="triangle" w="med" len="med"/>
            <a:tailEnd/>
          </a:ln>
          <a:extLst>
            <a:ext uri="{909E8E84-426E-40DD-AFC4-6F175D3DCCD1}">
              <a14:hiddenFill xmlns:a14="http://schemas.microsoft.com/office/drawing/2010/main">
                <a:solidFill>
                  <a:srgbClr val="FFFFFF"/>
                </a:solidFill>
              </a14:hiddenFill>
            </a:ext>
          </a:extLst>
        </p:spPr>
        <p:txBody>
          <a:bodyPr lIns="91380" tIns="45692" rIns="91380" bIns="45692" anchor="ctr"/>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36869" name="Text Box 8"/>
          <p:cNvSpPr txBox="1">
            <a:spLocks noChangeArrowheads="1"/>
          </p:cNvSpPr>
          <p:nvPr/>
        </p:nvSpPr>
        <p:spPr bwMode="auto">
          <a:xfrm>
            <a:off x="317500" y="5267325"/>
            <a:ext cx="1417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r>
              <a:rPr lang="en-US" altLang="en-US" sz="1200" smtClean="0">
                <a:solidFill>
                  <a:srgbClr val="000000"/>
                </a:solidFill>
                <a:cs typeface="Arial" panose="020B0604020202020204" pitchFamily="34" charset="0"/>
              </a:rPr>
              <a:t>Compute Rack:  18 Servers/rack</a:t>
            </a:r>
          </a:p>
          <a:p>
            <a:pPr algn="ctr" defTabSz="914400" eaLnBrk="1" hangingPunct="1">
              <a:spcBef>
                <a:spcPct val="0"/>
              </a:spcBef>
              <a:buFontTx/>
              <a:buNone/>
            </a:pPr>
            <a:r>
              <a:rPr lang="en-US" altLang="en-US" sz="1200" smtClean="0">
                <a:solidFill>
                  <a:srgbClr val="000000"/>
                </a:solidFill>
                <a:cs typeface="Arial" panose="020B0604020202020204" pitchFamily="34" charset="0"/>
              </a:rPr>
              <a:t>779 TFlop/rack</a:t>
            </a:r>
          </a:p>
          <a:p>
            <a:pPr algn="ctr" defTabSz="914400" eaLnBrk="1" hangingPunct="1">
              <a:spcBef>
                <a:spcPct val="0"/>
              </a:spcBef>
              <a:buFontTx/>
              <a:buNone/>
            </a:pPr>
            <a:r>
              <a:rPr lang="en-US" altLang="en-US" sz="1200" smtClean="0">
                <a:solidFill>
                  <a:srgbClr val="000000"/>
                </a:solidFill>
                <a:cs typeface="Arial" panose="020B0604020202020204" pitchFamily="34" charset="0"/>
              </a:rPr>
              <a:t>10.8 TB RAM/rack</a:t>
            </a:r>
          </a:p>
          <a:p>
            <a:pPr algn="ctr" defTabSz="914400" eaLnBrk="1" hangingPunct="1">
              <a:spcBef>
                <a:spcPct val="0"/>
              </a:spcBef>
              <a:buFontTx/>
              <a:buNone/>
            </a:pPr>
            <a:r>
              <a:rPr lang="en-US" altLang="en-US" sz="1200" smtClean="0">
                <a:solidFill>
                  <a:srgbClr val="000000"/>
                </a:solidFill>
                <a:cs typeface="Arial" panose="020B0604020202020204" pitchFamily="34" charset="0"/>
              </a:rPr>
              <a:t>14.4 TB Flash</a:t>
            </a:r>
          </a:p>
          <a:p>
            <a:pPr algn="ctr" defTabSz="914400" eaLnBrk="1" hangingPunct="1">
              <a:spcBef>
                <a:spcPct val="0"/>
              </a:spcBef>
              <a:buFontTx/>
              <a:buNone/>
            </a:pPr>
            <a:r>
              <a:rPr lang="en-US" altLang="en-US" sz="1200" smtClean="0">
                <a:solidFill>
                  <a:srgbClr val="000000"/>
                </a:solidFill>
                <a:cs typeface="Arial" panose="020B0604020202020204" pitchFamily="34" charset="0"/>
              </a:rPr>
              <a:t>55 kWatts max</a:t>
            </a:r>
          </a:p>
          <a:p>
            <a:pPr algn="ctr" defTabSz="914400" eaLnBrk="1" hangingPunct="1">
              <a:spcBef>
                <a:spcPct val="0"/>
              </a:spcBef>
              <a:buFontTx/>
              <a:buNone/>
            </a:pPr>
            <a:endParaRPr lang="en-US" altLang="en-US" sz="1200" smtClean="0">
              <a:solidFill>
                <a:srgbClr val="000000"/>
              </a:solidFill>
              <a:cs typeface="Arial" panose="020B0604020202020204" pitchFamily="34" charset="0"/>
            </a:endParaRPr>
          </a:p>
        </p:txBody>
      </p:sp>
      <p:sp>
        <p:nvSpPr>
          <p:cNvPr id="36870" name="Text Box 10"/>
          <p:cNvSpPr txBox="1">
            <a:spLocks noChangeArrowheads="1"/>
          </p:cNvSpPr>
          <p:nvPr/>
        </p:nvSpPr>
        <p:spPr bwMode="auto">
          <a:xfrm>
            <a:off x="6126163" y="3106738"/>
            <a:ext cx="23018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r>
              <a:rPr lang="en-US" altLang="en-US" sz="1800" smtClean="0">
                <a:solidFill>
                  <a:srgbClr val="000000"/>
                </a:solidFill>
                <a:cs typeface="Arial" panose="020B0604020202020204" pitchFamily="34" charset="0"/>
              </a:rPr>
              <a:t>System:</a:t>
            </a:r>
          </a:p>
          <a:p>
            <a:pPr defTabSz="914400" eaLnBrk="1" hangingPunct="1">
              <a:spcBef>
                <a:spcPct val="0"/>
              </a:spcBef>
              <a:buFontTx/>
              <a:buNone/>
            </a:pPr>
            <a:r>
              <a:rPr lang="en-US" altLang="en-US" sz="1800" smtClean="0">
                <a:solidFill>
                  <a:srgbClr val="000000"/>
                </a:solidFill>
                <a:cs typeface="Arial" panose="020B0604020202020204" pitchFamily="34" charset="0"/>
              </a:rPr>
              <a:t>100+ Pflops compute  3.7 PB Flash</a:t>
            </a:r>
          </a:p>
          <a:p>
            <a:pPr defTabSz="914400" eaLnBrk="1" hangingPunct="1">
              <a:spcBef>
                <a:spcPct val="0"/>
              </a:spcBef>
              <a:buFontTx/>
              <a:buNone/>
            </a:pPr>
            <a:r>
              <a:rPr lang="en-US" altLang="en-US" sz="1800" smtClean="0">
                <a:solidFill>
                  <a:srgbClr val="000000"/>
                </a:solidFill>
                <a:cs typeface="Arial" panose="020B0604020202020204" pitchFamily="34" charset="0"/>
              </a:rPr>
              <a:t>120 PB Disk</a:t>
            </a:r>
            <a:endParaRPr lang="en-US" altLang="en-US" sz="2400" smtClean="0">
              <a:solidFill>
                <a:srgbClr val="000000"/>
              </a:solidFill>
              <a:cs typeface="Arial" panose="020B0604020202020204" pitchFamily="34" charset="0"/>
            </a:endParaRPr>
          </a:p>
        </p:txBody>
      </p:sp>
      <p:sp>
        <p:nvSpPr>
          <p:cNvPr id="36871" name="Text Box 12"/>
          <p:cNvSpPr txBox="1">
            <a:spLocks noChangeArrowheads="1"/>
          </p:cNvSpPr>
          <p:nvPr/>
        </p:nvSpPr>
        <p:spPr bwMode="auto">
          <a:xfrm>
            <a:off x="1965325" y="3014663"/>
            <a:ext cx="2073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r>
              <a:rPr lang="en-US" altLang="en-US" sz="1200" smtClean="0">
                <a:solidFill>
                  <a:srgbClr val="404040"/>
                </a:solidFill>
                <a:cs typeface="Arial" panose="020B0604020202020204" pitchFamily="34" charset="0"/>
              </a:rPr>
              <a:t>Scalable </a:t>
            </a:r>
            <a:r>
              <a:rPr lang="en-US" altLang="en-US" sz="1200" smtClean="0">
                <a:solidFill>
                  <a:srgbClr val="000000"/>
                </a:solidFill>
                <a:cs typeface="Arial" panose="020B0604020202020204" pitchFamily="34" charset="0"/>
              </a:rPr>
              <a:t>Active Network:</a:t>
            </a:r>
            <a:endParaRPr lang="en-US" altLang="en-US" sz="1200" smtClean="0">
              <a:solidFill>
                <a:srgbClr val="404040"/>
              </a:solidFill>
              <a:cs typeface="Arial" panose="020B0604020202020204" pitchFamily="34" charset="0"/>
            </a:endParaRPr>
          </a:p>
          <a:p>
            <a:pPr algn="ctr" defTabSz="914400" eaLnBrk="1" hangingPunct="1">
              <a:spcBef>
                <a:spcPct val="0"/>
              </a:spcBef>
              <a:buFontTx/>
              <a:buNone/>
            </a:pPr>
            <a:r>
              <a:rPr lang="en-US" altLang="en-US" sz="1200" smtClean="0">
                <a:solidFill>
                  <a:srgbClr val="000000"/>
                </a:solidFill>
                <a:cs typeface="Arial" panose="020B0604020202020204" pitchFamily="34" charset="0"/>
              </a:rPr>
              <a:t>Mellanox IB4X EDR Switch</a:t>
            </a:r>
          </a:p>
          <a:p>
            <a:pPr algn="ctr" defTabSz="914400" eaLnBrk="1" hangingPunct="1">
              <a:spcBef>
                <a:spcPct val="0"/>
              </a:spcBef>
              <a:buFontTx/>
              <a:buNone/>
            </a:pPr>
            <a:endParaRPr lang="en-US" altLang="en-US" sz="1200" smtClean="0">
              <a:solidFill>
                <a:srgbClr val="000000"/>
              </a:solidFill>
              <a:cs typeface="Arial" panose="020B0604020202020204" pitchFamily="34" charset="0"/>
            </a:endParaRPr>
          </a:p>
        </p:txBody>
      </p:sp>
      <p:pic>
        <p:nvPicPr>
          <p:cNvPr id="36872" name="Picture 21" descr="BlueGeneQ - IO Draw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113" y="5711825"/>
            <a:ext cx="8096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8"/>
          <p:cNvSpPr txBox="1">
            <a:spLocks noChangeArrowheads="1"/>
          </p:cNvSpPr>
          <p:nvPr/>
        </p:nvSpPr>
        <p:spPr bwMode="auto">
          <a:xfrm>
            <a:off x="6765925" y="771525"/>
            <a:ext cx="1981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r>
              <a:rPr lang="en-US" altLang="en-US" sz="1400" b="1" smtClean="0">
                <a:solidFill>
                  <a:srgbClr val="495EF9"/>
                </a:solidFill>
                <a:cs typeface="Arial" panose="020B0604020202020204" pitchFamily="34" charset="0"/>
              </a:rPr>
              <a:t>Converged 2U server drawer for HPC and Cloud</a:t>
            </a:r>
            <a:endParaRPr lang="en-US" altLang="en-US" sz="1200" b="1" smtClean="0">
              <a:solidFill>
                <a:srgbClr val="495EF9"/>
              </a:solidFill>
              <a:cs typeface="Arial" panose="020B0604020202020204" pitchFamily="34" charset="0"/>
            </a:endParaRPr>
          </a:p>
        </p:txBody>
      </p:sp>
      <p:pic>
        <p:nvPicPr>
          <p:cNvPr id="368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3495675"/>
            <a:ext cx="1246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1" name="Line 21"/>
          <p:cNvSpPr>
            <a:spLocks noChangeShapeType="1"/>
          </p:cNvSpPr>
          <p:nvPr/>
        </p:nvSpPr>
        <p:spPr bwMode="auto">
          <a:xfrm flipH="1">
            <a:off x="1646238" y="3813175"/>
            <a:ext cx="990600" cy="2508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lIns="91380" tIns="45692" rIns="91380" bIns="45692"/>
          <a:lstStyle/>
          <a:p>
            <a:pPr defTabSz="914400">
              <a:defRPr/>
            </a:pPr>
            <a:endParaRPr lang="en-US" sz="700">
              <a:solidFill>
                <a:prstClr val="black"/>
              </a:solidFill>
            </a:endParaRPr>
          </a:p>
        </p:txBody>
      </p:sp>
      <p:pic>
        <p:nvPicPr>
          <p:cNvPr id="36876" name="Picture 6" descr="DCS9900 R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5021263"/>
            <a:ext cx="6667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Line 24"/>
          <p:cNvSpPr>
            <a:spLocks noChangeShapeType="1"/>
          </p:cNvSpPr>
          <p:nvPr/>
        </p:nvSpPr>
        <p:spPr bwMode="auto">
          <a:xfrm>
            <a:off x="3584575" y="5992813"/>
            <a:ext cx="457200" cy="46037"/>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pPr defTabSz="914400"/>
            <a:endParaRPr lang="en-US" sz="700" smtClean="0">
              <a:latin typeface="Cambria" panose="02040503050406030204" pitchFamily="18" charset="0"/>
              <a:ea typeface="MS PGothic" panose="020B0600070205080204" pitchFamily="34" charset="-128"/>
              <a:cs typeface="+mn-cs"/>
            </a:endParaRPr>
          </a:p>
        </p:txBody>
      </p:sp>
      <p:sp>
        <p:nvSpPr>
          <p:cNvPr id="36878" name="Text Box 8"/>
          <p:cNvSpPr txBox="1">
            <a:spLocks noChangeArrowheads="1"/>
          </p:cNvSpPr>
          <p:nvPr/>
        </p:nvSpPr>
        <p:spPr bwMode="auto">
          <a:xfrm>
            <a:off x="2868613" y="6262688"/>
            <a:ext cx="10890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r>
              <a:rPr lang="en-US" altLang="en-US" sz="1200" smtClean="0">
                <a:solidFill>
                  <a:srgbClr val="000000"/>
                </a:solidFill>
                <a:cs typeface="Arial" panose="020B0604020202020204" pitchFamily="34" charset="0"/>
              </a:rPr>
              <a:t>GSS Rack:</a:t>
            </a:r>
          </a:p>
        </p:txBody>
      </p:sp>
      <p:sp>
        <p:nvSpPr>
          <p:cNvPr id="36879" name="Text Box 12"/>
          <p:cNvSpPr txBox="1">
            <a:spLocks noChangeArrowheads="1"/>
          </p:cNvSpPr>
          <p:nvPr/>
        </p:nvSpPr>
        <p:spPr bwMode="auto">
          <a:xfrm>
            <a:off x="1604963" y="4573588"/>
            <a:ext cx="2387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marL="171450" indent="-171450">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Char char="-"/>
            </a:pPr>
            <a:r>
              <a:rPr lang="en-US" altLang="en-US" sz="1200" smtClean="0">
                <a:solidFill>
                  <a:srgbClr val="051CB4"/>
                </a:solidFill>
                <a:cs typeface="Arial" panose="020B0604020202020204" pitchFamily="34" charset="0"/>
              </a:rPr>
              <a:t>Scalable system software and data architecture</a:t>
            </a:r>
          </a:p>
          <a:p>
            <a:pPr defTabSz="914400" eaLnBrk="1" hangingPunct="1">
              <a:spcBef>
                <a:spcPct val="0"/>
              </a:spcBef>
              <a:buFontTx/>
              <a:buChar char="-"/>
            </a:pPr>
            <a:r>
              <a:rPr lang="en-US" altLang="en-US" sz="1200" smtClean="0">
                <a:solidFill>
                  <a:srgbClr val="051CB4"/>
                </a:solidFill>
                <a:cs typeface="Arial" panose="020B0604020202020204" pitchFamily="34" charset="0"/>
              </a:rPr>
              <a:t>LLVM Open Source compiler</a:t>
            </a:r>
          </a:p>
          <a:p>
            <a:pPr defTabSz="914400" eaLnBrk="1" hangingPunct="1">
              <a:spcBef>
                <a:spcPct val="0"/>
              </a:spcBef>
              <a:buFontTx/>
              <a:buChar char="-"/>
            </a:pPr>
            <a:r>
              <a:rPr lang="en-US" altLang="en-US" sz="1200" smtClean="0">
                <a:solidFill>
                  <a:srgbClr val="051CB4"/>
                </a:solidFill>
                <a:cs typeface="Arial" panose="020B0604020202020204" pitchFamily="34" charset="0"/>
              </a:rPr>
              <a:t>Water cooling</a:t>
            </a:r>
          </a:p>
          <a:p>
            <a:pPr defTabSz="914400" eaLnBrk="1" hangingPunct="1">
              <a:spcBef>
                <a:spcPct val="0"/>
              </a:spcBef>
              <a:buFontTx/>
              <a:buChar char="-"/>
            </a:pPr>
            <a:r>
              <a:rPr lang="en-US" altLang="en-US" sz="1200" smtClean="0">
                <a:solidFill>
                  <a:srgbClr val="051CB4"/>
                </a:solidFill>
                <a:cs typeface="Arial" panose="020B0604020202020204" pitchFamily="34" charset="0"/>
              </a:rPr>
              <a:t>Integrated Local Active Storage</a:t>
            </a:r>
          </a:p>
          <a:p>
            <a:pPr algn="ctr" defTabSz="914400" eaLnBrk="1" hangingPunct="1">
              <a:spcBef>
                <a:spcPct val="0"/>
              </a:spcBef>
              <a:buFontTx/>
              <a:buNone/>
            </a:pPr>
            <a:endParaRPr lang="en-US" altLang="en-US" sz="1200" smtClean="0">
              <a:solidFill>
                <a:srgbClr val="000000"/>
              </a:solidFill>
              <a:cs typeface="Arial" panose="020B0604020202020204" pitchFamily="34" charset="0"/>
            </a:endParaRPr>
          </a:p>
        </p:txBody>
      </p:sp>
      <p:pic>
        <p:nvPicPr>
          <p:cNvPr id="3688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588" y="4522788"/>
            <a:ext cx="2333625" cy="175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72" name="Text Box 52"/>
          <p:cNvSpPr txBox="1">
            <a:spLocks noChangeArrowheads="1"/>
          </p:cNvSpPr>
          <p:nvPr/>
        </p:nvSpPr>
        <p:spPr bwMode="auto">
          <a:xfrm>
            <a:off x="1958975" y="3921125"/>
            <a:ext cx="2355850" cy="307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914400">
              <a:spcBef>
                <a:spcPct val="50000"/>
              </a:spcBef>
              <a:defRPr/>
            </a:pPr>
            <a:r>
              <a:rPr lang="en-US" altLang="en-US" sz="1400" dirty="0">
                <a:solidFill>
                  <a:srgbClr val="FF0000"/>
                </a:solidFill>
                <a:latin typeface="Arial" charset="0"/>
                <a:ea typeface="MS PGothic" panose="020B0600070205080204" pitchFamily="34" charset="-128"/>
                <a:cs typeface="Arial" charset="0"/>
              </a:rPr>
              <a:t>256 Compute Racks</a:t>
            </a:r>
          </a:p>
        </p:txBody>
      </p:sp>
      <p:sp>
        <p:nvSpPr>
          <p:cNvPr id="5173" name="Text Box 53"/>
          <p:cNvSpPr txBox="1">
            <a:spLocks noChangeArrowheads="1"/>
          </p:cNvSpPr>
          <p:nvPr/>
        </p:nvSpPr>
        <p:spPr bwMode="auto">
          <a:xfrm>
            <a:off x="4800600" y="5359400"/>
            <a:ext cx="1906588" cy="307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914400">
              <a:spcBef>
                <a:spcPct val="50000"/>
              </a:spcBef>
              <a:defRPr/>
            </a:pPr>
            <a:r>
              <a:rPr lang="en-US" altLang="en-US" sz="1400" dirty="0">
                <a:solidFill>
                  <a:srgbClr val="00B0F0"/>
                </a:solidFill>
                <a:latin typeface="Arial" charset="0"/>
                <a:ea typeface="MS PGothic" panose="020B0600070205080204" pitchFamily="34" charset="-128"/>
                <a:cs typeface="Arial" charset="0"/>
              </a:rPr>
              <a:t>40 Disk Racks</a:t>
            </a:r>
          </a:p>
        </p:txBody>
      </p:sp>
      <p:sp>
        <p:nvSpPr>
          <p:cNvPr id="36883" name="AutoShape 23"/>
          <p:cNvSpPr>
            <a:spLocks noChangeArrowheads="1"/>
          </p:cNvSpPr>
          <p:nvPr/>
        </p:nvSpPr>
        <p:spPr bwMode="auto">
          <a:xfrm rot="-900000">
            <a:off x="4800600" y="5835650"/>
            <a:ext cx="3201988" cy="150813"/>
          </a:xfrm>
          <a:prstGeom prst="rightArrow">
            <a:avLst>
              <a:gd name="adj1" fmla="val 50000"/>
              <a:gd name="adj2" fmla="val 103504"/>
            </a:avLst>
          </a:prstGeom>
          <a:solidFill>
            <a:srgbClr val="00B0F0"/>
          </a:solidFill>
          <a:ln>
            <a:noFill/>
          </a:ln>
          <a:extLst>
            <a:ext uri="{91240B29-F687-4F45-9708-019B960494DF}">
              <a14:hiddenLine xmlns:a14="http://schemas.microsoft.com/office/drawing/2010/main" w="28575">
                <a:solidFill>
                  <a:srgbClr val="000000"/>
                </a:solidFill>
                <a:miter lim="800000"/>
                <a:headEnd type="none" w="lg" len="med"/>
                <a:tailEnd type="none" w="lg" len="med"/>
              </a14:hiddenLine>
            </a:ext>
          </a:extLst>
        </p:spPr>
        <p:txBody>
          <a:bodyPr wrap="none" lIns="91380" tIns="45692" rIns="91380" bIns="45692"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endParaRPr lang="en-US" altLang="en-US" sz="2400" smtClean="0">
              <a:solidFill>
                <a:srgbClr val="000000"/>
              </a:solidFill>
              <a:latin typeface="Calibri" panose="020F0502020204030204" pitchFamily="34" charset="0"/>
              <a:cs typeface="Arial" panose="020B0604020202020204" pitchFamily="34" charset="0"/>
            </a:endParaRPr>
          </a:p>
        </p:txBody>
      </p:sp>
      <p:sp>
        <p:nvSpPr>
          <p:cNvPr id="36884" name="AutoShape 22"/>
          <p:cNvSpPr>
            <a:spLocks noChangeArrowheads="1"/>
          </p:cNvSpPr>
          <p:nvPr/>
        </p:nvSpPr>
        <p:spPr bwMode="auto">
          <a:xfrm rot="696582">
            <a:off x="1617663" y="4579938"/>
            <a:ext cx="5137150" cy="182562"/>
          </a:xfrm>
          <a:prstGeom prst="rightArrow">
            <a:avLst>
              <a:gd name="adj1" fmla="val 56620"/>
              <a:gd name="adj2" fmla="val 272273"/>
            </a:avLst>
          </a:prstGeom>
          <a:solidFill>
            <a:srgbClr val="C00000"/>
          </a:solidFill>
          <a:ln>
            <a:noFill/>
          </a:ln>
          <a:extLst>
            <a:ext uri="{91240B29-F687-4F45-9708-019B960494DF}">
              <a14:hiddenLine xmlns:a14="http://schemas.microsoft.com/office/drawing/2010/main" w="22225">
                <a:solidFill>
                  <a:srgbClr val="000000"/>
                </a:solidFill>
                <a:miter lim="800000"/>
                <a:headEnd type="none" w="lg" len="med"/>
                <a:tailEnd type="none" w="lg" len="med"/>
              </a14:hiddenLine>
            </a:ext>
          </a:extLst>
        </p:spPr>
        <p:txBody>
          <a:bodyPr wrap="none" lIns="91380" tIns="45692" rIns="91380" bIns="45692"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endParaRPr lang="en-US" altLang="en-US" sz="2400" smtClean="0">
              <a:solidFill>
                <a:srgbClr val="000000"/>
              </a:solidFill>
              <a:latin typeface="Calibri" panose="020F0502020204030204" pitchFamily="34" charset="0"/>
              <a:cs typeface="Arial" panose="020B0604020202020204" pitchFamily="34" charset="0"/>
            </a:endParaRPr>
          </a:p>
        </p:txBody>
      </p:sp>
      <p:sp>
        <p:nvSpPr>
          <p:cNvPr id="37" name="Line 21"/>
          <p:cNvSpPr>
            <a:spLocks noChangeShapeType="1"/>
          </p:cNvSpPr>
          <p:nvPr/>
        </p:nvSpPr>
        <p:spPr bwMode="auto">
          <a:xfrm>
            <a:off x="3108325" y="3813175"/>
            <a:ext cx="4587875" cy="1465263"/>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lIns="91380" tIns="45692" rIns="91380" bIns="45692"/>
          <a:lstStyle/>
          <a:p>
            <a:pPr defTabSz="914400">
              <a:defRPr/>
            </a:pPr>
            <a:endParaRPr lang="en-US" sz="700">
              <a:solidFill>
                <a:prstClr val="black"/>
              </a:solidFill>
            </a:endParaRPr>
          </a:p>
        </p:txBody>
      </p:sp>
      <p:sp>
        <p:nvSpPr>
          <p:cNvPr id="38" name="Line 21"/>
          <p:cNvSpPr>
            <a:spLocks noChangeShapeType="1"/>
          </p:cNvSpPr>
          <p:nvPr/>
        </p:nvSpPr>
        <p:spPr bwMode="auto">
          <a:xfrm flipH="1">
            <a:off x="1646238" y="3744913"/>
            <a:ext cx="685800" cy="3190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lIns="91380" tIns="45692" rIns="91380" bIns="45692"/>
          <a:lstStyle/>
          <a:p>
            <a:pPr defTabSz="914400">
              <a:defRPr/>
            </a:pPr>
            <a:endParaRPr lang="en-US" sz="700">
              <a:solidFill>
                <a:prstClr val="black"/>
              </a:solidFill>
            </a:endParaRPr>
          </a:p>
        </p:txBody>
      </p:sp>
      <p:grpSp>
        <p:nvGrpSpPr>
          <p:cNvPr id="36887" name="Group 39"/>
          <p:cNvGrpSpPr>
            <a:grpSpLocks/>
          </p:cNvGrpSpPr>
          <p:nvPr/>
        </p:nvGrpSpPr>
        <p:grpSpPr bwMode="auto">
          <a:xfrm>
            <a:off x="365125" y="784225"/>
            <a:ext cx="2362200" cy="2101850"/>
            <a:chOff x="365125" y="777875"/>
            <a:chExt cx="2362200" cy="2101850"/>
          </a:xfrm>
        </p:grpSpPr>
        <p:sp>
          <p:nvSpPr>
            <p:cNvPr id="36895" name="Text Box 5"/>
            <p:cNvSpPr txBox="1">
              <a:spLocks noChangeArrowheads="1"/>
            </p:cNvSpPr>
            <p:nvPr/>
          </p:nvSpPr>
          <p:spPr bwMode="auto">
            <a:xfrm>
              <a:off x="457200" y="822325"/>
              <a:ext cx="11890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marL="342900" indent="-342900">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lnSpc>
                  <a:spcPct val="90000"/>
                </a:lnSpc>
                <a:spcBef>
                  <a:spcPct val="0"/>
                </a:spcBef>
                <a:buFontTx/>
                <a:buNone/>
              </a:pPr>
              <a:r>
                <a:rPr lang="en-US" altLang="en-US" sz="1200" b="1" smtClean="0">
                  <a:solidFill>
                    <a:srgbClr val="000000"/>
                  </a:solidFill>
                  <a:cs typeface="Arial" panose="020B0604020202020204" pitchFamily="34" charset="0"/>
                </a:rPr>
                <a:t>POWER9:</a:t>
              </a:r>
            </a:p>
            <a:p>
              <a:pPr defTabSz="914400" eaLnBrk="1" hangingPunct="1">
                <a:lnSpc>
                  <a:spcPct val="90000"/>
                </a:lnSpc>
                <a:spcBef>
                  <a:spcPct val="0"/>
                </a:spcBef>
                <a:buFontTx/>
                <a:buNone/>
              </a:pPr>
              <a:r>
                <a:rPr lang="en-US" altLang="en-US" sz="1200" smtClean="0">
                  <a:solidFill>
                    <a:srgbClr val="000000"/>
                  </a:solidFill>
                  <a:cs typeface="Arial" panose="020B0604020202020204" pitchFamily="34" charset="0"/>
                  <a:sym typeface="Math A" pitchFamily="18" charset="2"/>
                </a:rPr>
                <a:t>22 </a:t>
              </a:r>
              <a:r>
                <a:rPr lang="en-US" altLang="en-US" sz="1200" smtClean="0">
                  <a:solidFill>
                    <a:srgbClr val="000000"/>
                  </a:solidFill>
                  <a:cs typeface="Arial" panose="020B0604020202020204" pitchFamily="34" charset="0"/>
                </a:rPr>
                <a:t>Cores</a:t>
              </a:r>
            </a:p>
            <a:p>
              <a:pPr defTabSz="914400" eaLnBrk="1" hangingPunct="1">
                <a:lnSpc>
                  <a:spcPct val="90000"/>
                </a:lnSpc>
                <a:spcBef>
                  <a:spcPct val="0"/>
                </a:spcBef>
                <a:buFontTx/>
                <a:buNone/>
              </a:pPr>
              <a:r>
                <a:rPr lang="en-US" altLang="en-US" sz="1200" smtClean="0">
                  <a:solidFill>
                    <a:srgbClr val="000000"/>
                  </a:solidFill>
                  <a:cs typeface="Arial" panose="020B0604020202020204" pitchFamily="34" charset="0"/>
                </a:rPr>
                <a:t>4 Threads/core</a:t>
              </a:r>
            </a:p>
            <a:p>
              <a:pPr defTabSz="914400" eaLnBrk="1" hangingPunct="1">
                <a:lnSpc>
                  <a:spcPct val="90000"/>
                </a:lnSpc>
                <a:spcBef>
                  <a:spcPct val="0"/>
                </a:spcBef>
                <a:buFontTx/>
                <a:buNone/>
              </a:pPr>
              <a:r>
                <a:rPr lang="en-US" altLang="en-US" sz="1200" smtClean="0">
                  <a:solidFill>
                    <a:srgbClr val="000000"/>
                  </a:solidFill>
                  <a:cs typeface="Arial" panose="020B0604020202020204" pitchFamily="34" charset="0"/>
                </a:rPr>
                <a:t>0.65 DP TF/s</a:t>
              </a:r>
            </a:p>
            <a:p>
              <a:pPr defTabSz="914400" eaLnBrk="1" hangingPunct="1">
                <a:lnSpc>
                  <a:spcPct val="90000"/>
                </a:lnSpc>
                <a:spcBef>
                  <a:spcPct val="0"/>
                </a:spcBef>
                <a:buFontTx/>
                <a:buNone/>
              </a:pPr>
              <a:r>
                <a:rPr lang="en-US" altLang="en-US" sz="1200" smtClean="0">
                  <a:solidFill>
                    <a:srgbClr val="000000"/>
                  </a:solidFill>
                  <a:cs typeface="Arial" panose="020B0604020202020204" pitchFamily="34" charset="0"/>
                </a:rPr>
                <a:t>3.7 GHz</a:t>
              </a:r>
              <a:endParaRPr lang="en-US" altLang="en-US" sz="1200" smtClean="0">
                <a:solidFill>
                  <a:srgbClr val="000000"/>
                </a:solidFill>
                <a:cs typeface="Arial" panose="020B0604020202020204" pitchFamily="34" charset="0"/>
                <a:sym typeface="Math A" pitchFamily="18" charset="2"/>
              </a:endParaRPr>
            </a:p>
          </p:txBody>
        </p:sp>
        <p:sp>
          <p:nvSpPr>
            <p:cNvPr id="36896" name="Rectangle 30"/>
            <p:cNvSpPr>
              <a:spLocks noChangeArrowheads="1"/>
            </p:cNvSpPr>
            <p:nvPr/>
          </p:nvSpPr>
          <p:spPr bwMode="auto">
            <a:xfrm>
              <a:off x="365125" y="777875"/>
              <a:ext cx="2362200" cy="1096963"/>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endParaRPr lang="en-US" altLang="en-US" sz="2800" i="1" smtClean="0">
                <a:solidFill>
                  <a:srgbClr val="000000"/>
                </a:solidFill>
                <a:latin typeface="Calibri" panose="020F0502020204030204" pitchFamily="34" charset="0"/>
                <a:cs typeface="Arial" panose="020B0604020202020204" pitchFamily="34" charset="0"/>
              </a:endParaRPr>
            </a:p>
          </p:txBody>
        </p:sp>
        <p:grpSp>
          <p:nvGrpSpPr>
            <p:cNvPr id="36897" name="Group 110"/>
            <p:cNvGrpSpPr>
              <a:grpSpLocks/>
            </p:cNvGrpSpPr>
            <p:nvPr/>
          </p:nvGrpSpPr>
          <p:grpSpPr bwMode="auto">
            <a:xfrm>
              <a:off x="1782763" y="1965325"/>
              <a:ext cx="777875" cy="858838"/>
              <a:chOff x="4572000" y="1831975"/>
              <a:chExt cx="825500" cy="1041400"/>
            </a:xfrm>
          </p:grpSpPr>
          <p:sp>
            <p:nvSpPr>
              <p:cNvPr id="36902" name="Rectangle 62"/>
              <p:cNvSpPr>
                <a:spLocks noChangeArrowheads="1"/>
              </p:cNvSpPr>
              <p:nvPr/>
            </p:nvSpPr>
            <p:spPr bwMode="auto">
              <a:xfrm>
                <a:off x="4572000" y="1831975"/>
                <a:ext cx="825500" cy="1041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endParaRPr lang="en-US" altLang="en-US" sz="1800" smtClean="0">
                  <a:solidFill>
                    <a:srgbClr val="000000"/>
                  </a:solidFill>
                  <a:cs typeface="Arial" panose="020B0604020202020204" pitchFamily="34" charset="0"/>
                </a:endParaRPr>
              </a:p>
            </p:txBody>
          </p:sp>
          <p:pic>
            <p:nvPicPr>
              <p:cNvPr id="36903"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872" y="2063722"/>
                <a:ext cx="5461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98" name="TextBox 139"/>
            <p:cNvSpPr txBox="1">
              <a:spLocks noChangeArrowheads="1"/>
            </p:cNvSpPr>
            <p:nvPr/>
          </p:nvSpPr>
          <p:spPr bwMode="auto">
            <a:xfrm>
              <a:off x="1927225" y="2560638"/>
              <a:ext cx="541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r>
                <a:rPr lang="en-US" altLang="en-US" sz="1200" smtClean="0">
                  <a:solidFill>
                    <a:srgbClr val="000000"/>
                  </a:solidFill>
                  <a:latin typeface="Calibri" panose="020F0502020204030204" pitchFamily="34" charset="0"/>
                  <a:cs typeface="Arial" panose="020B0604020202020204" pitchFamily="34" charset="0"/>
                </a:rPr>
                <a:t>SXM2</a:t>
              </a:r>
            </a:p>
          </p:txBody>
        </p:sp>
        <p:sp>
          <p:nvSpPr>
            <p:cNvPr id="36899" name="TextBox 139"/>
            <p:cNvSpPr txBox="1">
              <a:spLocks noChangeArrowheads="1"/>
            </p:cNvSpPr>
            <p:nvPr/>
          </p:nvSpPr>
          <p:spPr bwMode="auto">
            <a:xfrm>
              <a:off x="457200" y="2011363"/>
              <a:ext cx="1195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r>
                <a:rPr lang="en-US" altLang="en-US" b="1" smtClean="0">
                  <a:solidFill>
                    <a:srgbClr val="000000"/>
                  </a:solidFill>
                  <a:latin typeface="Calibri" panose="020F0502020204030204" pitchFamily="34" charset="0"/>
                  <a:cs typeface="Arial" panose="020B0604020202020204" pitchFamily="34" charset="0"/>
                </a:rPr>
                <a:t>Volta:</a:t>
              </a:r>
            </a:p>
            <a:p>
              <a:pPr defTabSz="914400" eaLnBrk="1" hangingPunct="1">
                <a:spcBef>
                  <a:spcPct val="0"/>
                </a:spcBef>
                <a:buFontTx/>
                <a:buNone/>
              </a:pPr>
              <a:r>
                <a:rPr lang="en-US" altLang="en-US" sz="1200" smtClean="0">
                  <a:solidFill>
                    <a:srgbClr val="000000"/>
                  </a:solidFill>
                  <a:latin typeface="Calibri" panose="020F0502020204030204" pitchFamily="34" charset="0"/>
                  <a:cs typeface="Arial" panose="020B0604020202020204" pitchFamily="34" charset="0"/>
                </a:rPr>
                <a:t>7.0 DP TF/s</a:t>
              </a:r>
            </a:p>
            <a:p>
              <a:pPr defTabSz="914400" eaLnBrk="1" hangingPunct="1">
                <a:spcBef>
                  <a:spcPct val="0"/>
                </a:spcBef>
                <a:buFontTx/>
                <a:buNone/>
              </a:pPr>
              <a:r>
                <a:rPr lang="en-US" altLang="en-US" sz="1200" smtClean="0">
                  <a:solidFill>
                    <a:srgbClr val="000000"/>
                  </a:solidFill>
                  <a:latin typeface="Calibri" panose="020F0502020204030204" pitchFamily="34" charset="0"/>
                  <a:cs typeface="Arial" panose="020B0604020202020204" pitchFamily="34" charset="0"/>
                </a:rPr>
                <a:t>16GB @ 1.2TB/s</a:t>
              </a:r>
            </a:p>
          </p:txBody>
        </p:sp>
        <p:sp>
          <p:nvSpPr>
            <p:cNvPr id="36900" name="Rectangle 30"/>
            <p:cNvSpPr>
              <a:spLocks noChangeArrowheads="1"/>
            </p:cNvSpPr>
            <p:nvPr/>
          </p:nvSpPr>
          <p:spPr bwMode="auto">
            <a:xfrm>
              <a:off x="365125" y="1920875"/>
              <a:ext cx="2362200" cy="95885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endParaRPr lang="en-US" altLang="en-US" sz="2800" i="1" smtClean="0">
                <a:solidFill>
                  <a:srgbClr val="000000"/>
                </a:solidFill>
                <a:latin typeface="Calibri" panose="020F0502020204030204" pitchFamily="34" charset="0"/>
                <a:cs typeface="Arial" panose="020B0604020202020204" pitchFamily="34" charset="0"/>
              </a:endParaRPr>
            </a:p>
          </p:txBody>
        </p:sp>
        <p:pic>
          <p:nvPicPr>
            <p:cNvPr id="36901"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9413" y="777875"/>
              <a:ext cx="1047750"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6888" name="Text Box 7"/>
          <p:cNvSpPr txBox="1">
            <a:spLocks noChangeArrowheads="1"/>
          </p:cNvSpPr>
          <p:nvPr/>
        </p:nvSpPr>
        <p:spPr bwMode="auto">
          <a:xfrm>
            <a:off x="3200400" y="819150"/>
            <a:ext cx="3810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287" tIns="30144" rIns="60287" bIns="30144"/>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r>
              <a:rPr lang="en-US" altLang="en-US" smtClean="0">
                <a:solidFill>
                  <a:srgbClr val="000000"/>
                </a:solidFill>
                <a:cs typeface="Arial" panose="020B0604020202020204" pitchFamily="34" charset="0"/>
              </a:rPr>
              <a:t>POWER9  2 Socket Server</a:t>
            </a:r>
          </a:p>
          <a:p>
            <a:pPr algn="ctr" defTabSz="914400" eaLnBrk="1" hangingPunct="1">
              <a:spcBef>
                <a:spcPct val="0"/>
              </a:spcBef>
              <a:buFontTx/>
              <a:buNone/>
            </a:pPr>
            <a:r>
              <a:rPr lang="en-US" altLang="en-US" sz="1200" smtClean="0">
                <a:solidFill>
                  <a:srgbClr val="000000"/>
                </a:solidFill>
                <a:cs typeface="Arial" panose="020B0604020202020204" pitchFamily="34" charset="0"/>
              </a:rPr>
              <a:t>2 P9  + 4/6 Volta GPU (@7 TF/s)</a:t>
            </a:r>
          </a:p>
          <a:p>
            <a:pPr algn="ctr" defTabSz="914400" eaLnBrk="1" hangingPunct="1">
              <a:spcBef>
                <a:spcPct val="0"/>
              </a:spcBef>
              <a:buFontTx/>
              <a:buNone/>
            </a:pPr>
            <a:r>
              <a:rPr lang="en-US" altLang="en-US" sz="1200" smtClean="0">
                <a:solidFill>
                  <a:srgbClr val="000000"/>
                </a:solidFill>
                <a:cs typeface="Arial" panose="020B0604020202020204" pitchFamily="34" charset="0"/>
              </a:rPr>
              <a:t>512 GiB SMP Memory (32 GB DDR4 RDIMMs)</a:t>
            </a:r>
          </a:p>
          <a:p>
            <a:pPr algn="ctr" defTabSz="914400" eaLnBrk="1" hangingPunct="1">
              <a:spcBef>
                <a:spcPct val="0"/>
              </a:spcBef>
              <a:buFontTx/>
              <a:buNone/>
            </a:pPr>
            <a:r>
              <a:rPr lang="en-US" altLang="en-US" sz="1200" smtClean="0">
                <a:solidFill>
                  <a:srgbClr val="000000"/>
                </a:solidFill>
                <a:cs typeface="Arial" panose="020B0604020202020204" pitchFamily="34" charset="0"/>
              </a:rPr>
              <a:t>64/96GiB GPU Memory (HBM stacks)</a:t>
            </a:r>
          </a:p>
          <a:p>
            <a:pPr algn="ctr" defTabSz="914400" eaLnBrk="1" hangingPunct="1">
              <a:spcBef>
                <a:spcPct val="0"/>
              </a:spcBef>
              <a:buFontTx/>
              <a:buNone/>
            </a:pPr>
            <a:endParaRPr lang="en-US" altLang="en-US" sz="1400" smtClean="0">
              <a:solidFill>
                <a:srgbClr val="000000"/>
              </a:solidFill>
              <a:cs typeface="Arial" panose="020B0604020202020204" pitchFamily="34" charset="0"/>
            </a:endParaRPr>
          </a:p>
        </p:txBody>
      </p:sp>
      <p:sp>
        <p:nvSpPr>
          <p:cNvPr id="36889" name="AutoShape 28"/>
          <p:cNvSpPr>
            <a:spLocks noChangeArrowheads="1"/>
          </p:cNvSpPr>
          <p:nvPr/>
        </p:nvSpPr>
        <p:spPr bwMode="auto">
          <a:xfrm rot="880139">
            <a:off x="2787650" y="1638300"/>
            <a:ext cx="1690688" cy="306388"/>
          </a:xfrm>
          <a:prstGeom prst="rightArrow">
            <a:avLst>
              <a:gd name="adj1" fmla="val 50000"/>
              <a:gd name="adj2" fmla="val 137953"/>
            </a:avLst>
          </a:prstGeom>
          <a:solidFill>
            <a:srgbClr val="006600"/>
          </a:solidFill>
          <a:ln w="28575">
            <a:solidFill>
              <a:srgbClr val="006600"/>
            </a:solidFill>
            <a:miter lim="800000"/>
            <a:headEnd type="none" w="lg" len="med"/>
            <a:tailEnd type="none" w="lg" len="med"/>
          </a:ln>
        </p:spPr>
        <p:txBody>
          <a:bodyPr wrap="none" lIns="91380" tIns="45692" rIns="91380" bIns="45692"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endParaRPr lang="en-US" altLang="en-US" sz="2800" smtClean="0">
              <a:solidFill>
                <a:srgbClr val="000000"/>
              </a:solidFill>
              <a:latin typeface="Calibri" panose="020F0502020204030204" pitchFamily="34" charset="0"/>
              <a:cs typeface="Arial" panose="020B0604020202020204" pitchFamily="34" charset="0"/>
            </a:endParaRPr>
          </a:p>
        </p:txBody>
      </p:sp>
      <p:sp>
        <p:nvSpPr>
          <p:cNvPr id="36890" name="AutoShape 28"/>
          <p:cNvSpPr>
            <a:spLocks noChangeArrowheads="1"/>
          </p:cNvSpPr>
          <p:nvPr/>
        </p:nvSpPr>
        <p:spPr bwMode="auto">
          <a:xfrm rot="-315648">
            <a:off x="2789238" y="2130425"/>
            <a:ext cx="1646237" cy="306388"/>
          </a:xfrm>
          <a:prstGeom prst="rightArrow">
            <a:avLst>
              <a:gd name="adj1" fmla="val 50000"/>
              <a:gd name="adj2" fmla="val 134326"/>
            </a:avLst>
          </a:prstGeom>
          <a:solidFill>
            <a:srgbClr val="006600"/>
          </a:solidFill>
          <a:ln w="28575">
            <a:solidFill>
              <a:srgbClr val="006600"/>
            </a:solidFill>
            <a:miter lim="800000"/>
            <a:headEnd type="none" w="lg" len="med"/>
            <a:tailEnd type="none" w="lg" len="med"/>
          </a:ln>
        </p:spPr>
        <p:txBody>
          <a:bodyPr wrap="none" lIns="91380" tIns="45692" rIns="91380" bIns="45692" anchor="ctr"/>
          <a:lstStyle>
            <a:lvl1pPr>
              <a:spcBef>
                <a:spcPct val="20000"/>
              </a:spcBef>
              <a:buChar char="•"/>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FontTx/>
              <a:buNone/>
            </a:pPr>
            <a:endParaRPr lang="en-US" altLang="en-US" sz="2800" smtClean="0">
              <a:solidFill>
                <a:srgbClr val="000000"/>
              </a:solidFill>
              <a:latin typeface="Calibri" panose="020F0502020204030204" pitchFamily="34" charset="0"/>
              <a:cs typeface="Arial" panose="020B0604020202020204" pitchFamily="34" charset="0"/>
            </a:endParaRPr>
          </a:p>
        </p:txBody>
      </p:sp>
      <p:pic>
        <p:nvPicPr>
          <p:cNvPr id="36891"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9288" y="1711325"/>
            <a:ext cx="1666875"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2"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1513" y="3197225"/>
            <a:ext cx="8826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4" name="Pictur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0025" y="1776413"/>
            <a:ext cx="2105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9760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984500"/>
            <a:ext cx="4470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5"/>
          <p:cNvSpPr>
            <a:spLocks noGrp="1" noChangeArrowheads="1"/>
          </p:cNvSpPr>
          <p:nvPr>
            <p:ph type="title"/>
          </p:nvPr>
        </p:nvSpPr>
        <p:spPr>
          <a:xfrm>
            <a:off x="539552" y="1916832"/>
            <a:ext cx="6912768" cy="3240360"/>
          </a:xfrm>
        </p:spPr>
        <p:txBody>
          <a:bodyPr lIns="91402" tIns="45700" rIns="91402" bIns="45700" anchor="t"/>
          <a:lstStyle/>
          <a:p>
            <a:r>
              <a:rPr lang="ru-RU" altLang="ru-RU" sz="3600" dirty="0" smtClean="0">
                <a:solidFill>
                  <a:srgbClr val="0000FF"/>
                </a:solidFill>
              </a:rPr>
              <a:t>Спасибо за внимание!</a:t>
            </a:r>
            <a:br>
              <a:rPr lang="ru-RU" altLang="ru-RU" sz="3600" dirty="0" smtClean="0">
                <a:solidFill>
                  <a:srgbClr val="0000FF"/>
                </a:solidFill>
              </a:rPr>
            </a:br>
            <a:r>
              <a:rPr lang="ru-RU" altLang="ru-RU" sz="3600" dirty="0">
                <a:solidFill>
                  <a:srgbClr val="0000FF"/>
                </a:solidFill>
              </a:rPr>
              <a:t/>
            </a:r>
            <a:br>
              <a:rPr lang="ru-RU" altLang="ru-RU" sz="3600" dirty="0">
                <a:solidFill>
                  <a:srgbClr val="0000FF"/>
                </a:solidFill>
              </a:rPr>
            </a:br>
            <a:r>
              <a:rPr lang="ru-RU" altLang="ru-RU" sz="3600" dirty="0" smtClean="0">
                <a:solidFill>
                  <a:srgbClr val="0000FF"/>
                </a:solidFill>
              </a:rPr>
              <a:t>Вопросы?</a:t>
            </a:r>
            <a:br>
              <a:rPr lang="ru-RU" altLang="ru-RU" sz="3600" dirty="0" smtClean="0">
                <a:solidFill>
                  <a:srgbClr val="0000FF"/>
                </a:solidFill>
              </a:rPr>
            </a:br>
            <a:r>
              <a:rPr lang="ru-RU" altLang="ru-RU" sz="3600" dirty="0">
                <a:solidFill>
                  <a:srgbClr val="0000FF"/>
                </a:solidFill>
              </a:rPr>
              <a:t/>
            </a:r>
            <a:br>
              <a:rPr lang="ru-RU" altLang="ru-RU" sz="3600" dirty="0">
                <a:solidFill>
                  <a:srgbClr val="0000FF"/>
                </a:solidFill>
              </a:rPr>
            </a:br>
            <a:r>
              <a:rPr lang="ru-RU" altLang="ru-RU" sz="2400" dirty="0" smtClean="0">
                <a:solidFill>
                  <a:srgbClr val="0000FF"/>
                </a:solidFill>
              </a:rPr>
              <a:t>Алексей Перевозчиков</a:t>
            </a:r>
            <a:r>
              <a:rPr lang="en-US" altLang="ru-RU" sz="2400" dirty="0" smtClean="0">
                <a:solidFill>
                  <a:srgbClr val="0000FF"/>
                </a:solidFill>
              </a:rPr>
              <a:t/>
            </a:r>
            <a:br>
              <a:rPr lang="en-US" altLang="ru-RU" sz="2400" dirty="0" smtClean="0">
                <a:solidFill>
                  <a:srgbClr val="0000FF"/>
                </a:solidFill>
              </a:rPr>
            </a:br>
            <a:r>
              <a:rPr lang="ru-RU" altLang="ru-RU" sz="2800" dirty="0" smtClean="0">
                <a:solidFill>
                  <a:srgbClr val="0000FF"/>
                </a:solidFill>
              </a:rPr>
              <a:t>82189117</a:t>
            </a:r>
            <a:r>
              <a:rPr lang="en-US" altLang="ru-RU" sz="2800" dirty="0" smtClean="0">
                <a:solidFill>
                  <a:srgbClr val="0000FF"/>
                </a:solidFill>
              </a:rPr>
              <a:t>@ru.ibm.com</a:t>
            </a:r>
            <a:endParaRPr lang="en-US" altLang="ru-RU" sz="2800" dirty="0" smtClean="0"/>
          </a:p>
        </p:txBody>
      </p:sp>
    </p:spTree>
    <p:extLst>
      <p:ext uri="{BB962C8B-B14F-4D97-AF65-F5344CB8AC3E}">
        <p14:creationId xmlns:p14="http://schemas.microsoft.com/office/powerpoint/2010/main" val="1783215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Slide Number Placeholder 3"/>
          <p:cNvSpPr>
            <a:spLocks noGrp="1"/>
          </p:cNvSpPr>
          <p:nvPr>
            <p:ph type="sldNum" sz="quarter" idx="10"/>
          </p:nvPr>
        </p:nvSpPr>
        <p:spPr/>
        <p:txBody>
          <a:bodyPr/>
          <a:lstStyle/>
          <a:p>
            <a:fld id="{F1295C74-3F27-4FC2-B0A1-B1E514B24CA8}" type="slidenum">
              <a:rPr lang="en-US" altLang="ru-RU">
                <a:solidFill>
                  <a:srgbClr val="000000"/>
                </a:solidFill>
              </a:rPr>
              <a:pPr/>
              <a:t>32</a:t>
            </a:fld>
            <a:endParaRPr lang="en-US" altLang="ru-RU">
              <a:solidFill>
                <a:srgbClr val="000000"/>
              </a:solidFill>
            </a:endParaRPr>
          </a:p>
        </p:txBody>
      </p:sp>
      <p:sp>
        <p:nvSpPr>
          <p:cNvPr id="3315797" name="Text Box 85"/>
          <p:cNvSpPr txBox="1">
            <a:spLocks noChangeArrowheads="1"/>
          </p:cNvSpPr>
          <p:nvPr/>
        </p:nvSpPr>
        <p:spPr bwMode="auto">
          <a:xfrm>
            <a:off x="458788" y="5581650"/>
            <a:ext cx="6662737" cy="611188"/>
          </a:xfrm>
          <a:prstGeom prst="rect">
            <a:avLst/>
          </a:prstGeom>
          <a:noFill/>
          <a:ln>
            <a:noFill/>
          </a:ln>
          <a:effectLst/>
          <a:extLst>
            <a:ext uri="{909E8E84-426E-40DD-AFC4-6F175D3DCCD1}">
              <a14:hiddenFill xmlns:a14="http://schemas.microsoft.com/office/drawing/2010/main">
                <a:solidFill>
                  <a:srgbClr val="52632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45720" bIns="0">
            <a:spAutoFit/>
          </a:bodyPr>
          <a:lstStyle/>
          <a:p>
            <a:pPr defTabSz="914400" eaLnBrk="1" hangingPunct="1">
              <a:spcBef>
                <a:spcPct val="50000"/>
              </a:spcBef>
              <a:buClr>
                <a:srgbClr val="009999"/>
              </a:buClr>
              <a:buFont typeface="Wingdings" panose="05000000000000000000" pitchFamily="2" charset="2"/>
              <a:buNone/>
            </a:pPr>
            <a:r>
              <a:rPr lang="en-US" altLang="ru-RU" sz="1600" b="1">
                <a:ea typeface="+mn-ea"/>
                <a:cs typeface="Arial" panose="020B0604020202020204" pitchFamily="34" charset="0"/>
              </a:rPr>
              <a:t>HDD cost advantage continues, 1/10 SCM cost, but</a:t>
            </a:r>
          </a:p>
          <a:p>
            <a:pPr defTabSz="914400" eaLnBrk="1" hangingPunct="1">
              <a:spcBef>
                <a:spcPct val="50000"/>
              </a:spcBef>
              <a:buClr>
                <a:srgbClr val="009999"/>
              </a:buClr>
              <a:buFont typeface="Wingdings" panose="05000000000000000000" pitchFamily="2" charset="2"/>
              <a:buNone/>
            </a:pPr>
            <a:r>
              <a:rPr lang="en-US" altLang="ru-RU" sz="1600" b="1">
                <a:ea typeface="+mn-ea"/>
                <a:cs typeface="Arial" panose="020B0604020202020204" pitchFamily="34" charset="0"/>
              </a:rPr>
              <a:t>SCM dominates in performance, 10,000x faster than HDD</a:t>
            </a:r>
          </a:p>
        </p:txBody>
      </p:sp>
      <p:sp>
        <p:nvSpPr>
          <p:cNvPr id="3315714" name="Rectangle 2"/>
          <p:cNvSpPr>
            <a:spLocks noGrp="1" noChangeArrowheads="1"/>
          </p:cNvSpPr>
          <p:nvPr>
            <p:ph type="title"/>
          </p:nvPr>
        </p:nvSpPr>
        <p:spPr/>
        <p:txBody>
          <a:bodyPr/>
          <a:lstStyle/>
          <a:p>
            <a:r>
              <a:rPr lang="en-US" altLang="ru-RU"/>
              <a:t>Storage Class Memory - The Tipping Point for Data-centric Systems</a:t>
            </a:r>
          </a:p>
        </p:txBody>
      </p:sp>
      <p:graphicFrame>
        <p:nvGraphicFramePr>
          <p:cNvPr id="3315845" name="Group 133"/>
          <p:cNvGraphicFramePr>
            <a:graphicFrameLocks noGrp="1"/>
          </p:cNvGraphicFramePr>
          <p:nvPr/>
        </p:nvGraphicFramePr>
        <p:xfrm>
          <a:off x="5849938" y="4217988"/>
          <a:ext cx="2978150" cy="1401764"/>
        </p:xfrm>
        <a:graphic>
          <a:graphicData uri="http://schemas.openxmlformats.org/drawingml/2006/table">
            <a:tbl>
              <a:tblPr/>
              <a:tblGrid>
                <a:gridCol w="790575"/>
                <a:gridCol w="977900"/>
                <a:gridCol w="1209675"/>
              </a:tblGrid>
              <a:tr h="466725">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endParaRPr kumimoji="0" lang="ru-RU"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E6FF"/>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Relative Cost</a:t>
                      </a:r>
                    </a:p>
                  </a:txBody>
                  <a:tcPr marL="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E6FF"/>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Relative Latency</a:t>
                      </a:r>
                    </a:p>
                  </a:txBody>
                  <a:tcPr marL="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E6FF"/>
                    </a:solidFill>
                  </a:tcPr>
                </a:tc>
              </a:tr>
              <a:tr h="234950">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DRAM</a:t>
                      </a:r>
                    </a:p>
                  </a:txBody>
                  <a:tcPr marL="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E6FF"/>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p>
                  </a:txBody>
                  <a:tcPr marL="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B0"/>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p>
                  </a:txBody>
                  <a:tcPr marL="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B0"/>
                    </a:solidFill>
                  </a:tcPr>
                </a:tc>
              </a:tr>
              <a:tr h="233363">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SCM</a:t>
                      </a:r>
                    </a:p>
                  </a:txBody>
                  <a:tcPr marL="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FD1"/>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p>
                  </a:txBody>
                  <a:tcPr marL="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FD1"/>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a:t>
                      </a:r>
                    </a:p>
                  </a:txBody>
                  <a:tcPr marL="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FD1"/>
                    </a:solidFill>
                  </a:tcPr>
                </a:tc>
              </a:tr>
              <a:tr h="233363">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FLASH</a:t>
                      </a:r>
                    </a:p>
                  </a:txBody>
                  <a:tcPr marL="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E6FF"/>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a:t>
                      </a:r>
                    </a:p>
                  </a:txBody>
                  <a:tcPr marL="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B0"/>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a:t>
                      </a:r>
                    </a:p>
                  </a:txBody>
                  <a:tcPr marL="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3B0"/>
                    </a:solidFill>
                  </a:tcPr>
                </a:tc>
              </a:tr>
              <a:tr h="233363">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HDD</a:t>
                      </a:r>
                    </a:p>
                  </a:txBody>
                  <a:tcPr marL="0" marR="4572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E6FF"/>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0.1</a:t>
                      </a:r>
                    </a:p>
                  </a:txBody>
                  <a:tcPr marL="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B0"/>
                    </a:solidFill>
                  </a:tcPr>
                </a:tc>
                <a:tc>
                  <a:txBody>
                    <a:bodyPr/>
                    <a:lstStyle>
                      <a:lvl1pPr>
                        <a:buClr>
                          <a:schemeClr val="tx1"/>
                        </a:buClr>
                        <a:defRPr sz="1400">
                          <a:solidFill>
                            <a:schemeClr val="tx1"/>
                          </a:solidFill>
                          <a:latin typeface="Arial" panose="020B0604020202020204" pitchFamily="34" charset="0"/>
                          <a:cs typeface="Arial" panose="020B0604020202020204" pitchFamily="34" charset="0"/>
                        </a:defRPr>
                      </a:lvl1pPr>
                      <a:lvl2pPr marL="346075">
                        <a:spcBef>
                          <a:spcPct val="0"/>
                        </a:spcBef>
                        <a:buClr>
                          <a:schemeClr val="tx1"/>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2pPr>
                      <a:lvl3pPr marL="682625">
                        <a:spcBef>
                          <a:spcPct val="0"/>
                        </a:spcBef>
                        <a:buClr>
                          <a:schemeClr val="tx1"/>
                        </a:buClr>
                        <a:defRPr sz="1400">
                          <a:solidFill>
                            <a:schemeClr val="tx1"/>
                          </a:solidFill>
                          <a:latin typeface="Arial" panose="020B0604020202020204" pitchFamily="34" charset="0"/>
                          <a:cs typeface="Arial" panose="020B0604020202020204" pitchFamily="34" charset="0"/>
                        </a:defRPr>
                      </a:lvl3pPr>
                      <a:lvl4pPr marL="1030288">
                        <a:spcBef>
                          <a:spcPct val="20000"/>
                        </a:spcBef>
                        <a:buClr>
                          <a:schemeClr val="bg1"/>
                        </a:buClr>
                        <a:defRPr sz="1400">
                          <a:solidFill>
                            <a:schemeClr val="bg1"/>
                          </a:solidFill>
                          <a:latin typeface="Arial" panose="020B0604020202020204" pitchFamily="34" charset="0"/>
                          <a:cs typeface="Arial" panose="020B0604020202020204" pitchFamily="34" charset="0"/>
                        </a:defRPr>
                      </a:lvl4pPr>
                      <a:lvl5pPr marL="1376363">
                        <a:spcBef>
                          <a:spcPct val="20000"/>
                        </a:spcBef>
                        <a:buClr>
                          <a:schemeClr val="bg1"/>
                        </a:buClr>
                        <a:defRPr sz="1400">
                          <a:solidFill>
                            <a:schemeClr val="bg1"/>
                          </a:solidFill>
                          <a:latin typeface="Arial" panose="020B0604020202020204" pitchFamily="34" charset="0"/>
                          <a:cs typeface="Arial" panose="020B0604020202020204" pitchFamily="34" charset="0"/>
                        </a:defRPr>
                      </a:lvl5pPr>
                      <a:lvl6pPr marL="18335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6pPr>
                      <a:lvl7pPr marL="22907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7pPr>
                      <a:lvl8pPr marL="27479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8pPr>
                      <a:lvl9pPr marL="3205163" fontAlgn="base">
                        <a:spcBef>
                          <a:spcPct val="20000"/>
                        </a:spcBef>
                        <a:spcAft>
                          <a:spcPct val="0"/>
                        </a:spcAft>
                        <a:buClr>
                          <a:schemeClr val="bg1"/>
                        </a:buClr>
                        <a:defRPr sz="1400">
                          <a:solidFill>
                            <a:schemeClr val="bg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None/>
                        <a:tabLst/>
                      </a:pPr>
                      <a:r>
                        <a:rPr kumimoji="0" lang="en-US" altLang="ru-RU"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100000</a:t>
                      </a:r>
                    </a:p>
                  </a:txBody>
                  <a:tcPr marL="0" marR="4572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3B0"/>
                    </a:solidFill>
                  </a:tcPr>
                </a:tc>
              </a:tr>
            </a:tbl>
          </a:graphicData>
        </a:graphic>
      </p:graphicFrame>
      <p:pic>
        <p:nvPicPr>
          <p:cNvPr id="3315738" name="Picture 26" descr="Screen shot 2010-12-04 at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400" y="1019175"/>
            <a:ext cx="5808663" cy="3763963"/>
          </a:xfrm>
          <a:prstGeom prst="rect">
            <a:avLst/>
          </a:prstGeom>
          <a:noFill/>
          <a:extLst>
            <a:ext uri="{909E8E84-426E-40DD-AFC4-6F175D3DCCD1}">
              <a14:hiddenFill xmlns:a14="http://schemas.microsoft.com/office/drawing/2010/main">
                <a:solidFill>
                  <a:srgbClr val="FFFFFF"/>
                </a:solidFill>
              </a14:hiddenFill>
            </a:ext>
          </a:extLst>
        </p:spPr>
      </p:pic>
      <p:sp>
        <p:nvSpPr>
          <p:cNvPr id="3315733" name="Rectangle 23"/>
          <p:cNvSpPr>
            <a:spLocks noChangeArrowheads="1"/>
          </p:cNvSpPr>
          <p:nvPr/>
        </p:nvSpPr>
        <p:spPr bwMode="auto">
          <a:xfrm>
            <a:off x="431800" y="4505325"/>
            <a:ext cx="1693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a:solidFill>
                  <a:schemeClr val="tx1"/>
                </a:solidFill>
                <a:latin typeface="Arial" panose="020B0604020202020204" pitchFamily="34" charset="0"/>
                <a:cs typeface="Arial" panose="020B0604020202020204" pitchFamily="34" charset="0"/>
              </a:defRPr>
            </a:lvl1pPr>
            <a:lvl2pPr marL="37931725" indent="-37474525">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ru-RU" sz="1000" b="1">
                <a:solidFill>
                  <a:srgbClr val="000000"/>
                </a:solidFill>
                <a:ea typeface="+mn-ea"/>
              </a:rPr>
              <a:t>Source: Chung Lam, IBM</a:t>
            </a:r>
          </a:p>
        </p:txBody>
      </p:sp>
      <p:sp>
        <p:nvSpPr>
          <p:cNvPr id="3315745" name="Text Box 33"/>
          <p:cNvSpPr txBox="1">
            <a:spLocks noChangeArrowheads="1"/>
          </p:cNvSpPr>
          <p:nvPr/>
        </p:nvSpPr>
        <p:spPr bwMode="auto">
          <a:xfrm>
            <a:off x="2713038" y="2066925"/>
            <a:ext cx="554037" cy="182563"/>
          </a:xfrm>
          <a:prstGeom prst="rect">
            <a:avLst/>
          </a:prstGeom>
          <a:noFill/>
          <a:ln>
            <a:noFill/>
          </a:ln>
          <a:effectLst/>
          <a:extLst>
            <a:ext uri="{909E8E84-426E-40DD-AFC4-6F175D3DCCD1}">
              <a14:hiddenFill xmlns:a14="http://schemas.microsoft.com/office/drawing/2010/main">
                <a:solidFill>
                  <a:srgbClr val="52632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spAutoFit/>
          </a:bodyPr>
          <a:lstStyle/>
          <a:p>
            <a:pPr defTabSz="914400" eaLnBrk="1" hangingPunct="1">
              <a:spcBef>
                <a:spcPct val="50000"/>
              </a:spcBef>
              <a:buClr>
                <a:srgbClr val="009999"/>
              </a:buClr>
              <a:buFont typeface="Wingdings" panose="05000000000000000000" pitchFamily="2" charset="2"/>
              <a:buNone/>
            </a:pPr>
            <a:r>
              <a:rPr lang="en-US" altLang="ru-RU" sz="1200" b="1">
                <a:solidFill>
                  <a:srgbClr val="2C8E0B"/>
                </a:solidFill>
                <a:ea typeface="+mn-ea"/>
                <a:cs typeface="Arial" panose="020B0604020202020204" pitchFamily="34" charset="0"/>
              </a:rPr>
              <a:t>FLASH</a:t>
            </a:r>
          </a:p>
        </p:txBody>
      </p:sp>
      <p:sp>
        <p:nvSpPr>
          <p:cNvPr id="3315746" name="Rectangle 34"/>
          <p:cNvSpPr>
            <a:spLocks noChangeArrowheads="1"/>
          </p:cNvSpPr>
          <p:nvPr/>
        </p:nvSpPr>
        <p:spPr bwMode="auto">
          <a:xfrm>
            <a:off x="4930775" y="1155700"/>
            <a:ext cx="1196975" cy="182563"/>
          </a:xfrm>
          <a:prstGeom prst="rect">
            <a:avLst/>
          </a:prstGeom>
          <a:noFill/>
          <a:ln>
            <a:noFill/>
          </a:ln>
          <a:effectLst/>
          <a:extLst>
            <a:ext uri="{909E8E84-426E-40DD-AFC4-6F175D3DCCD1}">
              <a14:hiddenFill xmlns:a14="http://schemas.microsoft.com/office/drawing/2010/main">
                <a:solidFill>
                  <a:srgbClr val="52632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spAutoFit/>
          </a:bodyPr>
          <a:lstStyle/>
          <a:p>
            <a:pPr defTabSz="914400" eaLnBrk="1" hangingPunct="1">
              <a:spcBef>
                <a:spcPct val="50000"/>
              </a:spcBef>
              <a:buClr>
                <a:srgbClr val="009999"/>
              </a:buClr>
              <a:buFont typeface="Wingdings" panose="05000000000000000000" pitchFamily="2" charset="2"/>
              <a:buNone/>
            </a:pPr>
            <a:r>
              <a:rPr lang="en-US" altLang="ru-RU" sz="1200" b="1">
                <a:ea typeface="+mn-ea"/>
                <a:cs typeface="Arial" panose="020B0604020202020204" pitchFamily="34" charset="0"/>
              </a:rPr>
              <a:t>(Phase Change)</a:t>
            </a:r>
          </a:p>
        </p:txBody>
      </p:sp>
      <p:sp>
        <p:nvSpPr>
          <p:cNvPr id="3315796" name="AutoShape 84"/>
          <p:cNvSpPr>
            <a:spLocks noChangeArrowheads="1"/>
          </p:cNvSpPr>
          <p:nvPr/>
        </p:nvSpPr>
        <p:spPr bwMode="auto">
          <a:xfrm>
            <a:off x="6254750" y="2546350"/>
            <a:ext cx="1716088" cy="855663"/>
          </a:xfrm>
          <a:prstGeom prst="wedgeRectCallout">
            <a:avLst>
              <a:gd name="adj1" fmla="val -109019"/>
              <a:gd name="adj2" fmla="val 61875"/>
            </a:avLst>
          </a:prstGeom>
          <a:solidFill>
            <a:srgbClr val="F3FFD1"/>
          </a:solidFill>
          <a:ln w="12700">
            <a:solidFill>
              <a:srgbClr val="2C8E0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nchor="ctr"/>
          <a:lstStyle/>
          <a:p>
            <a:pPr algn="ctr" defTabSz="914400" eaLnBrk="1" hangingPunct="1">
              <a:spcBef>
                <a:spcPct val="50000"/>
              </a:spcBef>
              <a:buClr>
                <a:srgbClr val="009999"/>
              </a:buClr>
              <a:buFont typeface="Wingdings" panose="05000000000000000000" pitchFamily="2" charset="2"/>
              <a:buNone/>
            </a:pPr>
            <a:endParaRPr lang="en-US" altLang="ru-RU" b="1">
              <a:ea typeface="+mn-ea"/>
              <a:cs typeface="Arial" panose="020B0604020202020204" pitchFamily="34" charset="0"/>
            </a:endParaRPr>
          </a:p>
          <a:p>
            <a:pPr algn="ctr" defTabSz="914400" eaLnBrk="1" hangingPunct="1">
              <a:spcBef>
                <a:spcPct val="50000"/>
              </a:spcBef>
              <a:buClr>
                <a:srgbClr val="009999"/>
              </a:buClr>
              <a:buFont typeface="Wingdings" panose="05000000000000000000" pitchFamily="2" charset="2"/>
              <a:buNone/>
            </a:pPr>
            <a:r>
              <a:rPr lang="en-US" altLang="ru-RU" b="1">
                <a:ea typeface="+mn-ea"/>
                <a:cs typeface="Arial" panose="020B0604020202020204" pitchFamily="34" charset="0"/>
              </a:rPr>
              <a:t>SCM in 2015</a:t>
            </a:r>
          </a:p>
          <a:p>
            <a:pPr algn="ctr" defTabSz="914400" eaLnBrk="1" hangingPunct="1">
              <a:lnSpc>
                <a:spcPct val="30000"/>
              </a:lnSpc>
              <a:spcBef>
                <a:spcPct val="50000"/>
              </a:spcBef>
              <a:buClr>
                <a:srgbClr val="009999"/>
              </a:buClr>
              <a:buFont typeface="Wingdings" panose="05000000000000000000" pitchFamily="2" charset="2"/>
              <a:buNone/>
            </a:pPr>
            <a:r>
              <a:rPr lang="en-US" altLang="ru-RU" b="1">
                <a:ea typeface="+mn-ea"/>
                <a:cs typeface="Arial" panose="020B0604020202020204" pitchFamily="34" charset="0"/>
              </a:rPr>
              <a:t>$0.05 per GB</a:t>
            </a:r>
          </a:p>
          <a:p>
            <a:pPr algn="ctr" defTabSz="914400" eaLnBrk="1" hangingPunct="1">
              <a:lnSpc>
                <a:spcPct val="30000"/>
              </a:lnSpc>
              <a:spcBef>
                <a:spcPct val="50000"/>
              </a:spcBef>
              <a:buClr>
                <a:srgbClr val="009999"/>
              </a:buClr>
              <a:buFont typeface="Wingdings" panose="05000000000000000000" pitchFamily="2" charset="2"/>
              <a:buNone/>
            </a:pPr>
            <a:r>
              <a:rPr lang="en-US" altLang="ru-RU" b="1">
                <a:ea typeface="+mn-ea"/>
                <a:cs typeface="Arial" panose="020B0604020202020204" pitchFamily="34" charset="0"/>
              </a:rPr>
              <a:t>$50K per PB</a:t>
            </a:r>
          </a:p>
          <a:p>
            <a:pPr algn="ctr" defTabSz="914400" eaLnBrk="1" hangingPunct="1">
              <a:spcBef>
                <a:spcPct val="50000"/>
              </a:spcBef>
              <a:buClr>
                <a:srgbClr val="009999"/>
              </a:buClr>
              <a:buFont typeface="Wingdings" panose="05000000000000000000" pitchFamily="2" charset="2"/>
              <a:buNone/>
            </a:pPr>
            <a:endParaRPr lang="en-US" altLang="ru-RU" b="1">
              <a:ea typeface="+mn-ea"/>
              <a:cs typeface="Arial" panose="020B0604020202020204" pitchFamily="34" charset="0"/>
            </a:endParaRPr>
          </a:p>
        </p:txBody>
      </p:sp>
      <p:sp>
        <p:nvSpPr>
          <p:cNvPr id="3315809" name="Rectangle 97"/>
          <p:cNvSpPr>
            <a:spLocks noChangeArrowheads="1"/>
          </p:cNvSpPr>
          <p:nvPr/>
        </p:nvSpPr>
        <p:spPr bwMode="auto">
          <a:xfrm>
            <a:off x="2924175" y="3652838"/>
            <a:ext cx="627063" cy="877887"/>
          </a:xfrm>
          <a:prstGeom prst="rect">
            <a:avLst/>
          </a:prstGeom>
          <a:noFill/>
          <a:ln w="28575">
            <a:solidFill>
              <a:srgbClr val="2C8E0B"/>
            </a:solidFill>
            <a:miter lim="800000"/>
            <a:headEnd/>
            <a:tailEnd/>
          </a:ln>
          <a:effectLst/>
          <a:extLst>
            <a:ext uri="{909E8E84-426E-40DD-AFC4-6F175D3DCCD1}">
              <a14:hiddenFill xmlns:a14="http://schemas.microsoft.com/office/drawing/2010/main">
                <a:solidFill>
                  <a:srgbClr val="52632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315810" name="Rectangle 98"/>
          <p:cNvSpPr>
            <a:spLocks noChangeArrowheads="1"/>
          </p:cNvSpPr>
          <p:nvPr/>
        </p:nvSpPr>
        <p:spPr bwMode="auto">
          <a:xfrm>
            <a:off x="3805238" y="2370138"/>
            <a:ext cx="1606550" cy="2289175"/>
          </a:xfrm>
          <a:prstGeom prst="rect">
            <a:avLst/>
          </a:prstGeom>
          <a:noFill/>
          <a:ln w="28575">
            <a:solidFill>
              <a:srgbClr val="2C8E0B"/>
            </a:solidFill>
            <a:miter lim="800000"/>
            <a:headEnd/>
            <a:tailEnd/>
          </a:ln>
          <a:effectLst/>
          <a:extLst>
            <a:ext uri="{909E8E84-426E-40DD-AFC4-6F175D3DCCD1}">
              <a14:hiddenFill xmlns:a14="http://schemas.microsoft.com/office/drawing/2010/main">
                <a:solidFill>
                  <a:srgbClr val="52632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nchor="ctr"/>
          <a:lstStyle/>
          <a:p>
            <a:pPr defTabSz="914400" eaLnBrk="1" hangingPunct="1">
              <a:spcBef>
                <a:spcPct val="50000"/>
              </a:spcBef>
              <a:buClr>
                <a:srgbClr val="009999"/>
              </a:buClr>
              <a:buFont typeface="Wingdings" panose="05000000000000000000" pitchFamily="2" charset="2"/>
              <a:buNone/>
            </a:pPr>
            <a:endParaRPr lang="ru-RU" b="1">
              <a:ea typeface="+mn-ea"/>
              <a:cs typeface="Arial" panose="020B0604020202020204" pitchFamily="34" charset="0"/>
            </a:endParaRPr>
          </a:p>
        </p:txBody>
      </p:sp>
      <p:sp>
        <p:nvSpPr>
          <p:cNvPr id="3315811" name="Rectangle 99"/>
          <p:cNvSpPr>
            <a:spLocks noChangeArrowheads="1"/>
          </p:cNvSpPr>
          <p:nvPr/>
        </p:nvSpPr>
        <p:spPr bwMode="auto">
          <a:xfrm>
            <a:off x="3832225" y="3195638"/>
            <a:ext cx="782638" cy="182562"/>
          </a:xfrm>
          <a:prstGeom prst="rect">
            <a:avLst/>
          </a:prstGeom>
          <a:noFill/>
          <a:ln>
            <a:noFill/>
          </a:ln>
          <a:effectLst/>
          <a:extLst>
            <a:ext uri="{909E8E84-426E-40DD-AFC4-6F175D3DCCD1}">
              <a14:hiddenFill xmlns:a14="http://schemas.microsoft.com/office/drawing/2010/main">
                <a:solidFill>
                  <a:srgbClr val="52632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spAutoFit/>
          </a:bodyPr>
          <a:lstStyle/>
          <a:p>
            <a:pPr defTabSz="914400" eaLnBrk="1" hangingPunct="1">
              <a:spcBef>
                <a:spcPct val="50000"/>
              </a:spcBef>
              <a:buClr>
                <a:srgbClr val="009999"/>
              </a:buClr>
              <a:buFont typeface="Wingdings" panose="05000000000000000000" pitchFamily="2" charset="2"/>
              <a:buNone/>
            </a:pPr>
            <a:r>
              <a:rPr lang="en-US" altLang="ru-RU" sz="1200" b="1">
                <a:ea typeface="+mn-ea"/>
                <a:cs typeface="Arial" panose="020B0604020202020204" pitchFamily="34" charset="0"/>
              </a:rPr>
              <a:t>$0.10 / GB</a:t>
            </a:r>
          </a:p>
        </p:txBody>
      </p:sp>
      <p:sp>
        <p:nvSpPr>
          <p:cNvPr id="3315812" name="Rectangle 100"/>
          <p:cNvSpPr>
            <a:spLocks noChangeArrowheads="1"/>
          </p:cNvSpPr>
          <p:nvPr/>
        </p:nvSpPr>
        <p:spPr bwMode="auto">
          <a:xfrm>
            <a:off x="3835400" y="4108450"/>
            <a:ext cx="782638" cy="182563"/>
          </a:xfrm>
          <a:prstGeom prst="rect">
            <a:avLst/>
          </a:prstGeom>
          <a:noFill/>
          <a:ln>
            <a:noFill/>
          </a:ln>
          <a:effectLst/>
          <a:extLst>
            <a:ext uri="{909E8E84-426E-40DD-AFC4-6F175D3DCCD1}">
              <a14:hiddenFill xmlns:a14="http://schemas.microsoft.com/office/drawing/2010/main">
                <a:solidFill>
                  <a:srgbClr val="52632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45720" bIns="0">
            <a:spAutoFit/>
          </a:bodyPr>
          <a:lstStyle/>
          <a:p>
            <a:pPr defTabSz="914400" eaLnBrk="1" hangingPunct="1">
              <a:spcBef>
                <a:spcPct val="50000"/>
              </a:spcBef>
              <a:buClr>
                <a:srgbClr val="009999"/>
              </a:buClr>
              <a:buFont typeface="Wingdings" panose="05000000000000000000" pitchFamily="2" charset="2"/>
              <a:buNone/>
            </a:pPr>
            <a:r>
              <a:rPr lang="en-US" altLang="ru-RU" sz="1200" b="1">
                <a:ea typeface="+mn-ea"/>
                <a:cs typeface="Arial" panose="020B0604020202020204" pitchFamily="34" charset="0"/>
              </a:rPr>
              <a:t>$0.01 / GB</a:t>
            </a:r>
          </a:p>
        </p:txBody>
      </p:sp>
    </p:spTree>
    <p:extLst>
      <p:ext uri="{BB962C8B-B14F-4D97-AF65-F5344CB8AC3E}">
        <p14:creationId xmlns:p14="http://schemas.microsoft.com/office/powerpoint/2010/main" val="2770598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18"/>
          <p:cNvSpPr>
            <a:spLocks noChangeArrowheads="1"/>
          </p:cNvSpPr>
          <p:nvPr/>
        </p:nvSpPr>
        <p:spPr bwMode="auto">
          <a:xfrm>
            <a:off x="6516688" y="1462088"/>
            <a:ext cx="2703512"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10" tIns="45610" rIns="45610" bIns="45610" anchor="ctr">
            <a:spAutoFit/>
          </a:bodyPr>
          <a:lstStyle>
            <a:lvl1pPr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spcBef>
                <a:spcPts val="1200"/>
              </a:spcBef>
              <a:buFont typeface="Times New Roman" panose="02020603050405020304" pitchFamily="18" charset="0"/>
              <a:buNone/>
            </a:pPr>
            <a:r>
              <a:rPr lang="ru-RU" altLang="en-US" b="1"/>
              <a:t>Увеличенные кэши</a:t>
            </a:r>
            <a:r>
              <a:rPr lang="en-US" altLang="en-US"/>
              <a:t> </a:t>
            </a:r>
          </a:p>
          <a:p>
            <a:pPr eaLnBrk="1" hangingPunct="1">
              <a:spcBef>
                <a:spcPts val="300"/>
              </a:spcBef>
              <a:buFont typeface="Arial" panose="020B0604020202020204" pitchFamily="34" charset="0"/>
              <a:buChar char="•"/>
            </a:pPr>
            <a:r>
              <a:rPr lang="en-US" altLang="en-US">
                <a:solidFill>
                  <a:schemeClr val="tx1"/>
                </a:solidFill>
                <a:latin typeface="Arial Narrow" panose="020B0606020202030204" pitchFamily="34" charset="0"/>
              </a:rPr>
              <a:t>512 KB SRAM L2 / core</a:t>
            </a:r>
          </a:p>
          <a:p>
            <a:pPr eaLnBrk="1" hangingPunct="1">
              <a:spcBef>
                <a:spcPts val="300"/>
              </a:spcBef>
              <a:buFont typeface="Arial" panose="020B0604020202020204" pitchFamily="34" charset="0"/>
              <a:buChar char="•"/>
            </a:pPr>
            <a:r>
              <a:rPr lang="en-US" altLang="en-US" b="1">
                <a:solidFill>
                  <a:srgbClr val="FF0000"/>
                </a:solidFill>
                <a:latin typeface="Arial Narrow" panose="020B0606020202030204" pitchFamily="34" charset="0"/>
              </a:rPr>
              <a:t>96 MB eDRAM shared L3</a:t>
            </a:r>
          </a:p>
          <a:p>
            <a:pPr eaLnBrk="1" hangingPunct="1">
              <a:spcBef>
                <a:spcPts val="300"/>
              </a:spcBef>
              <a:buFont typeface="Arial" panose="020B0604020202020204" pitchFamily="34" charset="0"/>
              <a:buChar char="•"/>
            </a:pPr>
            <a:r>
              <a:rPr lang="en-US" altLang="en-US" b="1">
                <a:solidFill>
                  <a:srgbClr val="FF0000"/>
                </a:solidFill>
                <a:latin typeface="Arial Narrow" panose="020B0606020202030204" pitchFamily="34" charset="0"/>
              </a:rPr>
              <a:t>Up to 128 MB eDRAM L4        (off-chip)</a:t>
            </a:r>
          </a:p>
          <a:p>
            <a:pPr eaLnBrk="1" hangingPunct="1">
              <a:spcBef>
                <a:spcPts val="1200"/>
              </a:spcBef>
              <a:buFont typeface="Times New Roman" panose="02020603050405020304" pitchFamily="18" charset="0"/>
              <a:buNone/>
            </a:pPr>
            <a:r>
              <a:rPr lang="ru-RU" altLang="en-US" b="1"/>
              <a:t>Память</a:t>
            </a:r>
            <a:endParaRPr lang="en-US" altLang="en-US"/>
          </a:p>
          <a:p>
            <a:pPr eaLnBrk="1" hangingPunct="1">
              <a:spcBef>
                <a:spcPts val="300"/>
              </a:spcBef>
              <a:buFont typeface="Arial" panose="020B0604020202020204" pitchFamily="34" charset="0"/>
              <a:buChar char="•"/>
            </a:pPr>
            <a:r>
              <a:rPr lang="en-US" altLang="en-US" b="1">
                <a:solidFill>
                  <a:schemeClr val="tx1"/>
                </a:solidFill>
                <a:latin typeface="Arial Narrow" panose="020B0606020202030204" pitchFamily="34" charset="0"/>
              </a:rPr>
              <a:t>Up to 230 GB/s               sustained bandwidth</a:t>
            </a:r>
          </a:p>
          <a:p>
            <a:pPr eaLnBrk="1" hangingPunct="1">
              <a:spcBef>
                <a:spcPts val="1200"/>
              </a:spcBef>
              <a:buFont typeface="Times New Roman" panose="02020603050405020304" pitchFamily="18" charset="0"/>
              <a:buNone/>
            </a:pPr>
            <a:r>
              <a:rPr lang="ru-RU" altLang="en-US" b="1"/>
              <a:t>Шинные интерфейсы</a:t>
            </a:r>
            <a:endParaRPr lang="en-US" altLang="en-US" b="1"/>
          </a:p>
          <a:p>
            <a:pPr eaLnBrk="1" hangingPunct="1">
              <a:spcBef>
                <a:spcPts val="300"/>
              </a:spcBef>
              <a:buFont typeface="Arial" panose="020B0604020202020204" pitchFamily="34" charset="0"/>
              <a:buChar char="•"/>
            </a:pPr>
            <a:r>
              <a:rPr lang="en-US" altLang="en-US">
                <a:solidFill>
                  <a:schemeClr val="tx1"/>
                </a:solidFill>
                <a:latin typeface="Arial Narrow" panose="020B0606020202030204" pitchFamily="34" charset="0"/>
              </a:rPr>
              <a:t>Durable open memory attach interface</a:t>
            </a:r>
          </a:p>
          <a:p>
            <a:pPr eaLnBrk="1" hangingPunct="1">
              <a:spcBef>
                <a:spcPts val="300"/>
              </a:spcBef>
              <a:buFont typeface="Arial" panose="020B0604020202020204" pitchFamily="34" charset="0"/>
              <a:buChar char="•"/>
            </a:pPr>
            <a:r>
              <a:rPr lang="ru-RU" altLang="en-US" b="1">
                <a:solidFill>
                  <a:srgbClr val="FF0000"/>
                </a:solidFill>
                <a:latin typeface="Arial Narrow" panose="020B0606020202030204" pitchFamily="34" charset="0"/>
              </a:rPr>
              <a:t>Интегрированный</a:t>
            </a:r>
            <a:r>
              <a:rPr lang="en-US" altLang="en-US" b="1">
                <a:solidFill>
                  <a:srgbClr val="FF0000"/>
                </a:solidFill>
                <a:latin typeface="Arial Narrow" panose="020B0606020202030204" pitchFamily="34" charset="0"/>
              </a:rPr>
              <a:t> PCIe G3</a:t>
            </a:r>
          </a:p>
          <a:p>
            <a:pPr eaLnBrk="1" hangingPunct="1">
              <a:spcBef>
                <a:spcPts val="300"/>
              </a:spcBef>
              <a:buFont typeface="Arial" panose="020B0604020202020204" pitchFamily="34" charset="0"/>
              <a:buChar char="•"/>
            </a:pPr>
            <a:r>
              <a:rPr lang="en-US" altLang="en-US">
                <a:solidFill>
                  <a:schemeClr val="tx1"/>
                </a:solidFill>
                <a:latin typeface="Arial Narrow" panose="020B0606020202030204" pitchFamily="34" charset="0"/>
              </a:rPr>
              <a:t>SMP Interconnect</a:t>
            </a:r>
          </a:p>
          <a:p>
            <a:pPr eaLnBrk="1" hangingPunct="1">
              <a:spcBef>
                <a:spcPts val="300"/>
              </a:spcBef>
              <a:buFont typeface="Arial" panose="020B0604020202020204" pitchFamily="34" charset="0"/>
              <a:buChar char="•"/>
            </a:pPr>
            <a:r>
              <a:rPr lang="en-US" altLang="en-US" b="1">
                <a:solidFill>
                  <a:srgbClr val="FF0000"/>
                </a:solidFill>
                <a:latin typeface="Arial Narrow" panose="020B0606020202030204" pitchFamily="34" charset="0"/>
              </a:rPr>
              <a:t>CAPI (Coherent  Accelerator Processor Interface)</a:t>
            </a:r>
          </a:p>
        </p:txBody>
      </p:sp>
      <p:sp>
        <p:nvSpPr>
          <p:cNvPr id="7" name="Rectangle 6"/>
          <p:cNvSpPr>
            <a:spLocks/>
          </p:cNvSpPr>
          <p:nvPr/>
        </p:nvSpPr>
        <p:spPr>
          <a:xfrm>
            <a:off x="101600" y="1223963"/>
            <a:ext cx="2382838" cy="5338762"/>
          </a:xfrm>
          <a:prstGeom prst="rect">
            <a:avLst/>
          </a:prstGeom>
        </p:spPr>
        <p:txBody>
          <a:bodyPr lIns="45610" tIns="45610" rIns="45610" bIns="45610" anchor="ctr">
            <a:spAutoFit/>
          </a:bodyPr>
          <a:lstStyle/>
          <a:p>
            <a:pPr defTabSz="910639" eaLnBrk="1" hangingPunct="1">
              <a:spcBef>
                <a:spcPts val="1200"/>
              </a:spcBef>
              <a:buFont typeface="Times New Roman" pitchFamily="18" charset="0"/>
              <a:buNone/>
              <a:defRPr/>
            </a:pPr>
            <a:r>
              <a:rPr lang="ru-RU" b="1" dirty="0">
                <a:solidFill>
                  <a:schemeClr val="accent4"/>
                </a:solidFill>
                <a:latin typeface="+mj-lt"/>
                <a:ea typeface="ＭＳ Ｐゴシック" pitchFamily="34" charset="-128"/>
                <a:cs typeface="+mn-cs"/>
              </a:rPr>
              <a:t>Ядра</a:t>
            </a:r>
            <a:r>
              <a:rPr lang="en-US" b="1" dirty="0">
                <a:solidFill>
                  <a:schemeClr val="accent4"/>
                </a:solidFill>
                <a:latin typeface="+mj-lt"/>
                <a:ea typeface="ＭＳ Ｐゴシック" pitchFamily="34" charset="-128"/>
                <a:cs typeface="+mn-cs"/>
              </a:rPr>
              <a:t> </a:t>
            </a:r>
          </a:p>
          <a:p>
            <a:pPr marL="223306" indent="-223306" defTabSz="910639" eaLnBrk="1" hangingPunct="1">
              <a:spcBef>
                <a:spcPts val="300"/>
              </a:spcBef>
              <a:buFont typeface="Arial" pitchFamily="34" charset="0"/>
              <a:buChar char="•"/>
              <a:defRPr/>
            </a:pPr>
            <a:r>
              <a:rPr lang="en-US" b="1" dirty="0">
                <a:solidFill>
                  <a:srgbClr val="FF0000"/>
                </a:solidFill>
                <a:latin typeface="Arial Narrow" pitchFamily="34" charset="0"/>
                <a:ea typeface="ＭＳ Ｐゴシック" pitchFamily="34" charset="-128"/>
                <a:cs typeface="+mn-cs"/>
              </a:rPr>
              <a:t>12 </a:t>
            </a:r>
            <a:r>
              <a:rPr lang="ru-RU" b="1" dirty="0">
                <a:solidFill>
                  <a:srgbClr val="FF0000"/>
                </a:solidFill>
                <a:latin typeface="Arial Narrow" pitchFamily="34" charset="0"/>
                <a:ea typeface="ＭＳ Ｐゴシック" pitchFamily="34" charset="-128"/>
                <a:cs typeface="+mn-cs"/>
              </a:rPr>
              <a:t>ядер</a:t>
            </a:r>
            <a:r>
              <a:rPr lang="en-US" b="1" dirty="0">
                <a:solidFill>
                  <a:srgbClr val="FF0000"/>
                </a:solidFill>
                <a:latin typeface="Arial Narrow" pitchFamily="34" charset="0"/>
                <a:ea typeface="ＭＳ Ｐゴシック" pitchFamily="34" charset="-128"/>
                <a:cs typeface="+mn-cs"/>
              </a:rPr>
              <a:t> (SMT8)</a:t>
            </a:r>
          </a:p>
          <a:p>
            <a:pPr marL="223306" indent="-223306" defTabSz="910639" eaLnBrk="1" hangingPunct="1">
              <a:spcBef>
                <a:spcPts val="300"/>
              </a:spcBef>
              <a:buFont typeface="Arial" pitchFamily="34" charset="0"/>
              <a:buChar char="•"/>
              <a:defRPr/>
            </a:pPr>
            <a:r>
              <a:rPr lang="en-US" dirty="0">
                <a:solidFill>
                  <a:schemeClr val="tx1"/>
                </a:solidFill>
                <a:latin typeface="Arial Narrow" pitchFamily="34" charset="0"/>
                <a:ea typeface="ＭＳ Ｐゴシック" pitchFamily="34" charset="-128"/>
                <a:cs typeface="+mn-cs"/>
              </a:rPr>
              <a:t>8 dispatch, 10 issue,           16 exec pipe</a:t>
            </a:r>
          </a:p>
          <a:p>
            <a:pPr marL="223306" indent="-223306" defTabSz="910639" eaLnBrk="1" hangingPunct="1">
              <a:spcBef>
                <a:spcPts val="300"/>
              </a:spcBef>
              <a:buFont typeface="Arial" pitchFamily="34" charset="0"/>
              <a:buChar char="•"/>
              <a:defRPr/>
            </a:pPr>
            <a:r>
              <a:rPr lang="en-US" b="1" dirty="0">
                <a:solidFill>
                  <a:srgbClr val="FF0000"/>
                </a:solidFill>
                <a:latin typeface="Arial Narrow" pitchFamily="34" charset="0"/>
                <a:ea typeface="ＭＳ Ｐゴシック" pitchFamily="34" charset="-128"/>
                <a:cs typeface="+mn-cs"/>
              </a:rPr>
              <a:t>2X internal data flows/queues</a:t>
            </a:r>
          </a:p>
          <a:p>
            <a:pPr marL="223306" indent="-223306" defTabSz="910639" eaLnBrk="1" hangingPunct="1">
              <a:spcBef>
                <a:spcPts val="300"/>
              </a:spcBef>
              <a:buFont typeface="Arial" pitchFamily="34" charset="0"/>
              <a:buChar char="•"/>
              <a:defRPr/>
            </a:pPr>
            <a:r>
              <a:rPr lang="en-US" dirty="0">
                <a:solidFill>
                  <a:schemeClr val="tx1"/>
                </a:solidFill>
                <a:latin typeface="Arial Narrow" pitchFamily="34" charset="0"/>
                <a:ea typeface="ＭＳ Ｐゴシック" pitchFamily="34" charset="-128"/>
                <a:cs typeface="+mn-cs"/>
              </a:rPr>
              <a:t>Enhanced prefetching</a:t>
            </a:r>
          </a:p>
          <a:p>
            <a:pPr marL="223306" indent="-223306" defTabSz="910639" eaLnBrk="1" hangingPunct="1">
              <a:spcBef>
                <a:spcPts val="300"/>
              </a:spcBef>
              <a:buFont typeface="Arial" pitchFamily="34" charset="0"/>
              <a:buChar char="•"/>
              <a:defRPr/>
            </a:pPr>
            <a:r>
              <a:rPr lang="en-US" b="1" dirty="0">
                <a:solidFill>
                  <a:srgbClr val="FF0000"/>
                </a:solidFill>
                <a:latin typeface="Arial Narrow" pitchFamily="34" charset="0"/>
                <a:ea typeface="ＭＳ Ｐゴシック" pitchFamily="34" charset="-128"/>
                <a:cs typeface="+mn-cs"/>
              </a:rPr>
              <a:t>64K </a:t>
            </a:r>
            <a:r>
              <a:rPr lang="ru-RU" b="1" dirty="0">
                <a:solidFill>
                  <a:srgbClr val="FF0000"/>
                </a:solidFill>
                <a:latin typeface="Arial Narrow" pitchFamily="34" charset="0"/>
                <a:ea typeface="ＭＳ Ｐゴシック" pitchFamily="34" charset="-128"/>
                <a:cs typeface="+mn-cs"/>
              </a:rPr>
              <a:t>кэш данных</a:t>
            </a:r>
            <a:r>
              <a:rPr lang="en-US" b="1" dirty="0">
                <a:solidFill>
                  <a:srgbClr val="FF0000"/>
                </a:solidFill>
                <a:latin typeface="Arial Narrow" pitchFamily="34" charset="0"/>
                <a:ea typeface="ＭＳ Ｐゴシック" pitchFamily="34" charset="-128"/>
                <a:cs typeface="+mn-cs"/>
              </a:rPr>
              <a:t>,                    32K </a:t>
            </a:r>
            <a:r>
              <a:rPr lang="ru-RU" b="1" dirty="0">
                <a:solidFill>
                  <a:srgbClr val="FF0000"/>
                </a:solidFill>
                <a:latin typeface="Arial Narrow" pitchFamily="34" charset="0"/>
                <a:ea typeface="ＭＳ Ｐゴシック" pitchFamily="34" charset="-128"/>
                <a:cs typeface="+mn-cs"/>
              </a:rPr>
              <a:t>кэш инструкций</a:t>
            </a:r>
            <a:endParaRPr lang="en-US" b="1" dirty="0">
              <a:solidFill>
                <a:srgbClr val="FF0000"/>
              </a:solidFill>
              <a:latin typeface="Arial Narrow" pitchFamily="34" charset="0"/>
              <a:ea typeface="ＭＳ Ｐゴシック" pitchFamily="34" charset="-128"/>
              <a:cs typeface="+mn-cs"/>
            </a:endParaRPr>
          </a:p>
          <a:p>
            <a:pPr defTabSz="910639" eaLnBrk="1" hangingPunct="1">
              <a:spcBef>
                <a:spcPts val="1200"/>
              </a:spcBef>
              <a:buFont typeface="Times New Roman" pitchFamily="18" charset="0"/>
              <a:buNone/>
              <a:defRPr/>
            </a:pPr>
            <a:r>
              <a:rPr lang="ru-RU" b="1" dirty="0">
                <a:solidFill>
                  <a:schemeClr val="accent4"/>
                </a:solidFill>
                <a:latin typeface="+mj-lt"/>
                <a:ea typeface="ＭＳ Ｐゴシック" pitchFamily="34" charset="-128"/>
                <a:cs typeface="+mn-cs"/>
              </a:rPr>
              <a:t>Акселераторы</a:t>
            </a:r>
            <a:endParaRPr lang="en-US" dirty="0">
              <a:solidFill>
                <a:schemeClr val="accent4"/>
              </a:solidFill>
              <a:latin typeface="+mj-lt"/>
              <a:ea typeface="ＭＳ Ｐゴシック" pitchFamily="34" charset="-128"/>
              <a:cs typeface="+mn-cs"/>
            </a:endParaRPr>
          </a:p>
          <a:p>
            <a:pPr marL="223306" indent="-223306" defTabSz="910639" eaLnBrk="1" hangingPunct="1">
              <a:spcBef>
                <a:spcPts val="300"/>
              </a:spcBef>
              <a:buFont typeface="Arial" pitchFamily="34" charset="0"/>
              <a:buChar char="•"/>
              <a:defRPr/>
            </a:pPr>
            <a:r>
              <a:rPr lang="ru-RU" b="1" dirty="0">
                <a:solidFill>
                  <a:srgbClr val="FF0000"/>
                </a:solidFill>
                <a:latin typeface="Arial Narrow" pitchFamily="34" charset="0"/>
                <a:ea typeface="ＭＳ Ｐゴシック" pitchFamily="34" charset="-128"/>
                <a:cs typeface="+mn-cs"/>
              </a:rPr>
              <a:t>Криптография</a:t>
            </a:r>
          </a:p>
          <a:p>
            <a:pPr marL="223306" indent="-223306" defTabSz="910639" eaLnBrk="1" hangingPunct="1">
              <a:spcBef>
                <a:spcPts val="300"/>
              </a:spcBef>
              <a:buFont typeface="Arial" pitchFamily="34" charset="0"/>
              <a:buChar char="•"/>
              <a:defRPr/>
            </a:pPr>
            <a:r>
              <a:rPr lang="ru-RU" b="1" dirty="0">
                <a:solidFill>
                  <a:srgbClr val="FF0000"/>
                </a:solidFill>
                <a:latin typeface="Arial Narrow" pitchFamily="34" charset="0"/>
                <a:ea typeface="ＭＳ Ｐゴシック" pitchFamily="34" charset="-128"/>
                <a:cs typeface="+mn-cs"/>
              </a:rPr>
              <a:t>Расширение памяти</a:t>
            </a:r>
            <a:endParaRPr lang="en-US" b="1" dirty="0">
              <a:solidFill>
                <a:srgbClr val="FF0000"/>
              </a:solidFill>
              <a:latin typeface="Arial Narrow" pitchFamily="34" charset="0"/>
              <a:ea typeface="ＭＳ Ｐゴシック" pitchFamily="34" charset="-128"/>
              <a:cs typeface="+mn-cs"/>
            </a:endParaRPr>
          </a:p>
          <a:p>
            <a:pPr marL="223306" indent="-223306" defTabSz="910639" eaLnBrk="1" hangingPunct="1">
              <a:spcBef>
                <a:spcPts val="300"/>
              </a:spcBef>
              <a:buFont typeface="Arial" pitchFamily="34" charset="0"/>
              <a:buChar char="•"/>
              <a:defRPr/>
            </a:pPr>
            <a:r>
              <a:rPr lang="ru-RU" b="1" dirty="0">
                <a:solidFill>
                  <a:srgbClr val="FF0000"/>
                </a:solidFill>
                <a:latin typeface="Arial Narrow" pitchFamily="34" charset="0"/>
                <a:ea typeface="ＭＳ Ｐゴシック" pitchFamily="34" charset="-128"/>
                <a:cs typeface="+mn-cs"/>
              </a:rPr>
              <a:t>Транзакционная память</a:t>
            </a:r>
            <a:r>
              <a:rPr lang="en-US" b="1" dirty="0">
                <a:solidFill>
                  <a:srgbClr val="FF0000"/>
                </a:solidFill>
                <a:latin typeface="Arial Narrow" pitchFamily="34" charset="0"/>
                <a:ea typeface="ＭＳ Ｐゴシック" pitchFamily="34" charset="-128"/>
                <a:cs typeface="+mn-cs"/>
              </a:rPr>
              <a:t> </a:t>
            </a:r>
          </a:p>
          <a:p>
            <a:pPr marL="223306" indent="-223306" defTabSz="910639" eaLnBrk="1" hangingPunct="1">
              <a:spcBef>
                <a:spcPts val="300"/>
              </a:spcBef>
              <a:buFont typeface="Arial" pitchFamily="34" charset="0"/>
              <a:buChar char="•"/>
              <a:defRPr/>
            </a:pPr>
            <a:r>
              <a:rPr lang="ru-RU" b="1" dirty="0">
                <a:solidFill>
                  <a:srgbClr val="FF0000"/>
                </a:solidFill>
                <a:latin typeface="Arial Narrow" pitchFamily="34" charset="0"/>
                <a:ea typeface="ＭＳ Ｐゴシック" pitchFamily="34" charset="-128"/>
                <a:cs typeface="+mn-cs"/>
              </a:rPr>
              <a:t>Поддержка </a:t>
            </a:r>
            <a:r>
              <a:rPr lang="en-US" b="1" dirty="0">
                <a:solidFill>
                  <a:srgbClr val="FF0000"/>
                </a:solidFill>
                <a:latin typeface="Arial Narrow" pitchFamily="34" charset="0"/>
                <a:ea typeface="ＭＳ Ｐゴシック" pitchFamily="34" charset="-128"/>
                <a:cs typeface="+mn-cs"/>
              </a:rPr>
              <a:t>VMM </a:t>
            </a:r>
          </a:p>
          <a:p>
            <a:pPr marL="223306" indent="-223306" defTabSz="910639" eaLnBrk="1" hangingPunct="1">
              <a:spcBef>
                <a:spcPts val="300"/>
              </a:spcBef>
              <a:buFont typeface="Arial" pitchFamily="34" charset="0"/>
              <a:buChar char="•"/>
              <a:defRPr/>
            </a:pPr>
            <a:r>
              <a:rPr lang="ru-RU" b="1" dirty="0">
                <a:solidFill>
                  <a:srgbClr val="FF0000"/>
                </a:solidFill>
                <a:latin typeface="Arial Narrow" pitchFamily="34" charset="0"/>
                <a:ea typeface="ＭＳ Ｐゴシック" pitchFamily="34" charset="-128"/>
                <a:cs typeface="+mn-cs"/>
              </a:rPr>
              <a:t>Перемещение данных </a:t>
            </a:r>
            <a:r>
              <a:rPr lang="en-US" b="1" dirty="0">
                <a:solidFill>
                  <a:srgbClr val="FF0000"/>
                </a:solidFill>
                <a:latin typeface="Arial Narrow" pitchFamily="34" charset="0"/>
                <a:ea typeface="ＭＳ Ｐゴシック" pitchFamily="34" charset="-128"/>
                <a:cs typeface="+mn-cs"/>
              </a:rPr>
              <a:t>/ VM</a:t>
            </a:r>
          </a:p>
        </p:txBody>
      </p:sp>
      <p:sp>
        <p:nvSpPr>
          <p:cNvPr id="8" name="Rectangle 7"/>
          <p:cNvSpPr/>
          <p:nvPr/>
        </p:nvSpPr>
        <p:spPr>
          <a:xfrm>
            <a:off x="2562225" y="4986338"/>
            <a:ext cx="3770313" cy="1465262"/>
          </a:xfrm>
          <a:prstGeom prst="rect">
            <a:avLst/>
          </a:prstGeom>
        </p:spPr>
        <p:txBody>
          <a:bodyPr lIns="45610" tIns="45610" rIns="45610" bIns="45610" anchorCtr="1">
            <a:spAutoFit/>
          </a:bodyPr>
          <a:lstStyle/>
          <a:p>
            <a:pPr defTabSz="910639" eaLnBrk="1" hangingPunct="1">
              <a:buFont typeface="Times New Roman" pitchFamily="18" charset="0"/>
              <a:buNone/>
              <a:defRPr/>
            </a:pPr>
            <a:r>
              <a:rPr lang="en-US" b="1" dirty="0">
                <a:solidFill>
                  <a:schemeClr val="accent4"/>
                </a:solidFill>
                <a:latin typeface="+mj-lt"/>
                <a:ea typeface="ＭＳ Ｐゴシック" pitchFamily="34" charset="-128"/>
                <a:cs typeface="+mn-cs"/>
              </a:rPr>
              <a:t>Energy Management</a:t>
            </a:r>
            <a:endParaRPr lang="en-US" dirty="0">
              <a:solidFill>
                <a:schemeClr val="accent4"/>
              </a:solidFill>
              <a:latin typeface="+mj-lt"/>
              <a:ea typeface="ＭＳ Ｐゴシック" pitchFamily="34" charset="-128"/>
              <a:cs typeface="+mn-cs"/>
            </a:endParaRPr>
          </a:p>
          <a:p>
            <a:pPr marL="223306" indent="-223306" defTabSz="910639" eaLnBrk="1" hangingPunct="1">
              <a:spcBef>
                <a:spcPts val="0"/>
              </a:spcBef>
              <a:buFont typeface="Arial" pitchFamily="34" charset="0"/>
              <a:buChar char="•"/>
              <a:defRPr/>
            </a:pPr>
            <a:r>
              <a:rPr lang="en-US" dirty="0">
                <a:solidFill>
                  <a:schemeClr val="tx1"/>
                </a:solidFill>
                <a:latin typeface="Arial Narrow" pitchFamily="34" charset="0"/>
                <a:ea typeface="ＭＳ Ｐゴシック" pitchFamily="34" charset="-128"/>
                <a:cs typeface="+mn-cs"/>
              </a:rPr>
              <a:t>On-chip Power Management </a:t>
            </a:r>
            <a:br>
              <a:rPr lang="en-US" dirty="0">
                <a:solidFill>
                  <a:schemeClr val="tx1"/>
                </a:solidFill>
                <a:latin typeface="Arial Narrow" pitchFamily="34" charset="0"/>
                <a:ea typeface="ＭＳ Ｐゴシック" pitchFamily="34" charset="-128"/>
                <a:cs typeface="+mn-cs"/>
              </a:rPr>
            </a:br>
            <a:r>
              <a:rPr lang="en-US" dirty="0">
                <a:solidFill>
                  <a:schemeClr val="tx1"/>
                </a:solidFill>
                <a:latin typeface="Arial Narrow" pitchFamily="34" charset="0"/>
                <a:ea typeface="ＭＳ Ｐゴシック" pitchFamily="34" charset="-128"/>
                <a:cs typeface="+mn-cs"/>
              </a:rPr>
              <a:t>Micro-controller</a:t>
            </a:r>
          </a:p>
          <a:p>
            <a:pPr marL="223306" indent="-223306" defTabSz="910639" eaLnBrk="1" hangingPunct="1">
              <a:spcBef>
                <a:spcPts val="0"/>
              </a:spcBef>
              <a:buFont typeface="Arial" pitchFamily="34" charset="0"/>
              <a:buChar char="•"/>
              <a:defRPr/>
            </a:pPr>
            <a:r>
              <a:rPr lang="en-US" dirty="0">
                <a:solidFill>
                  <a:schemeClr val="tx1"/>
                </a:solidFill>
                <a:latin typeface="Arial Narrow" pitchFamily="34" charset="0"/>
                <a:ea typeface="ＭＳ Ｐゴシック" pitchFamily="34" charset="-128"/>
                <a:cs typeface="+mn-cs"/>
              </a:rPr>
              <a:t>Integrated Per-core VRM</a:t>
            </a:r>
          </a:p>
          <a:p>
            <a:pPr marL="223306" indent="-223306" defTabSz="910639" eaLnBrk="1" hangingPunct="1">
              <a:spcBef>
                <a:spcPts val="0"/>
              </a:spcBef>
              <a:buFont typeface="Arial" pitchFamily="34" charset="0"/>
              <a:buChar char="•"/>
              <a:defRPr/>
            </a:pPr>
            <a:r>
              <a:rPr lang="en-US" b="1" dirty="0">
                <a:solidFill>
                  <a:srgbClr val="FF0000"/>
                </a:solidFill>
                <a:latin typeface="Arial Narrow" pitchFamily="34" charset="0"/>
                <a:ea typeface="ＭＳ Ｐゴシック" pitchFamily="34" charset="-128"/>
                <a:cs typeface="+mn-cs"/>
              </a:rPr>
              <a:t>Critical Path Monitors</a:t>
            </a:r>
          </a:p>
        </p:txBody>
      </p:sp>
      <p:sp>
        <p:nvSpPr>
          <p:cNvPr id="9" name="Rectangle 8"/>
          <p:cNvSpPr/>
          <p:nvPr/>
        </p:nvSpPr>
        <p:spPr>
          <a:xfrm>
            <a:off x="2379663" y="790575"/>
            <a:ext cx="4137025" cy="684213"/>
          </a:xfrm>
          <a:prstGeom prst="rect">
            <a:avLst/>
          </a:prstGeom>
        </p:spPr>
        <p:txBody>
          <a:bodyPr lIns="45610" tIns="45610" rIns="45610" bIns="45610" anchorCtr="1">
            <a:spAutoFit/>
          </a:bodyPr>
          <a:lstStyle/>
          <a:p>
            <a:pPr defTabSz="910639" eaLnBrk="1" hangingPunct="1">
              <a:buFont typeface="Times New Roman" pitchFamily="18" charset="0"/>
              <a:buNone/>
              <a:defRPr/>
            </a:pPr>
            <a:r>
              <a:rPr lang="ru-RU" b="1" dirty="0">
                <a:solidFill>
                  <a:schemeClr val="accent4"/>
                </a:solidFill>
                <a:latin typeface="Arial" charset="0"/>
                <a:ea typeface="ＭＳ Ｐゴシック" pitchFamily="34" charset="-128"/>
                <a:cs typeface="+mn-cs"/>
              </a:rPr>
              <a:t>Технология</a:t>
            </a:r>
            <a:endParaRPr lang="en-US" b="1" dirty="0">
              <a:solidFill>
                <a:schemeClr val="accent4"/>
              </a:solidFill>
              <a:latin typeface="Arial" charset="0"/>
              <a:ea typeface="ＭＳ Ｐゴシック" pitchFamily="34" charset="-128"/>
              <a:cs typeface="+mn-cs"/>
            </a:endParaRPr>
          </a:p>
          <a:p>
            <a:pPr defTabSz="910639" eaLnBrk="1" hangingPunct="1">
              <a:spcBef>
                <a:spcPts val="300"/>
              </a:spcBef>
              <a:buFont typeface="Times New Roman" pitchFamily="18" charset="0"/>
              <a:buNone/>
              <a:defRPr/>
            </a:pPr>
            <a:r>
              <a:rPr lang="en-US" dirty="0">
                <a:solidFill>
                  <a:schemeClr val="tx1"/>
                </a:solidFill>
                <a:latin typeface="Arial Narrow" pitchFamily="34" charset="0"/>
                <a:ea typeface="ＭＳ Ｐゴシック" pitchFamily="34" charset="-128"/>
                <a:cs typeface="+mn-cs"/>
              </a:rPr>
              <a:t>22nm SOI, </a:t>
            </a:r>
            <a:r>
              <a:rPr lang="en-US" dirty="0" err="1">
                <a:solidFill>
                  <a:schemeClr val="tx1"/>
                </a:solidFill>
                <a:latin typeface="Arial Narrow" pitchFamily="34" charset="0"/>
                <a:ea typeface="ＭＳ Ｐゴシック" pitchFamily="34" charset="-128"/>
                <a:cs typeface="+mn-cs"/>
              </a:rPr>
              <a:t>eDRAM</a:t>
            </a:r>
            <a:r>
              <a:rPr lang="en-US" dirty="0">
                <a:solidFill>
                  <a:schemeClr val="tx1"/>
                </a:solidFill>
                <a:latin typeface="Arial Narrow" pitchFamily="34" charset="0"/>
                <a:ea typeface="ＭＳ Ｐゴシック" pitchFamily="34" charset="-128"/>
                <a:cs typeface="+mn-cs"/>
              </a:rPr>
              <a:t>, 650mm2</a:t>
            </a:r>
            <a:r>
              <a:rPr lang="ru-RU" dirty="0">
                <a:solidFill>
                  <a:schemeClr val="tx1"/>
                </a:solidFill>
                <a:latin typeface="Arial Narrow" pitchFamily="34" charset="0"/>
                <a:ea typeface="ＭＳ Ｐゴシック" pitchFamily="34" charset="-128"/>
                <a:cs typeface="+mn-cs"/>
              </a:rPr>
              <a:t>, 4.2</a:t>
            </a:r>
            <a:r>
              <a:rPr lang="en-US" dirty="0">
                <a:solidFill>
                  <a:schemeClr val="tx1"/>
                </a:solidFill>
                <a:latin typeface="Arial Narrow" pitchFamily="34" charset="0"/>
                <a:ea typeface="ＭＳ Ｐゴシック" pitchFamily="34" charset="-128"/>
                <a:cs typeface="+mn-cs"/>
              </a:rPr>
              <a:t>B transistors</a:t>
            </a:r>
          </a:p>
        </p:txBody>
      </p:sp>
      <p:sp>
        <p:nvSpPr>
          <p:cNvPr id="139270" name="Title 3"/>
          <p:cNvSpPr>
            <a:spLocks noGrp="1"/>
          </p:cNvSpPr>
          <p:nvPr>
            <p:ph type="title" idx="4294967295"/>
          </p:nvPr>
        </p:nvSpPr>
        <p:spPr>
          <a:xfrm>
            <a:off x="500063" y="285750"/>
            <a:ext cx="8043862" cy="712788"/>
          </a:xfrm>
        </p:spPr>
        <p:txBody>
          <a:bodyPr lIns="91217" tIns="45610" rIns="91217" bIns="45610"/>
          <a:lstStyle/>
          <a:p>
            <a:pPr algn="ctr" eaLnBrk="1" hangingPunct="1"/>
            <a:r>
              <a:rPr lang="ru-RU" altLang="en-US" smtClean="0"/>
              <a:t>Процессор </a:t>
            </a:r>
            <a:r>
              <a:rPr lang="en-US" altLang="en-US" smtClean="0"/>
              <a:t>POWER8</a:t>
            </a:r>
          </a:p>
        </p:txBody>
      </p:sp>
      <p:pic>
        <p:nvPicPr>
          <p:cNvPr id="139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628775"/>
            <a:ext cx="4089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blip>
          <a:stretch>
            <a:fillRect/>
          </a:stretch>
        </p:blipFill>
        <p:spPr>
          <a:xfrm>
            <a:off x="3023029" y="1839262"/>
            <a:ext cx="3097942" cy="3444911"/>
          </a:xfrm>
          <a:prstGeom prst="rect">
            <a:avLst/>
          </a:prstGeom>
          <a:noFill/>
          <a:ln>
            <a:noFill/>
          </a:ln>
          <a:effectLst>
            <a:glow rad="254000">
              <a:schemeClr val="bg1">
                <a:alpha val="25000"/>
              </a:schemeClr>
            </a:glow>
          </a:effectLst>
        </p:spPr>
      </p:pic>
      <p:grpSp>
        <p:nvGrpSpPr>
          <p:cNvPr id="141315" name="outline"/>
          <p:cNvGrpSpPr>
            <a:grpSpLocks/>
          </p:cNvGrpSpPr>
          <p:nvPr/>
        </p:nvGrpSpPr>
        <p:grpSpPr bwMode="auto">
          <a:xfrm>
            <a:off x="3027363" y="1839913"/>
            <a:ext cx="3094037" cy="3444875"/>
            <a:chOff x="3027474" y="2098696"/>
            <a:chExt cx="3093497" cy="3444949"/>
          </a:xfrm>
        </p:grpSpPr>
        <p:sp>
          <p:nvSpPr>
            <p:cNvPr id="6" name="Rectangle 5"/>
            <p:cNvSpPr/>
            <p:nvPr/>
          </p:nvSpPr>
          <p:spPr>
            <a:xfrm>
              <a:off x="3027474" y="2098696"/>
              <a:ext cx="3093497" cy="3444949"/>
            </a:xfrm>
            <a:prstGeom prst="rect">
              <a:avLst/>
            </a:prstGeom>
            <a:solidFill>
              <a:schemeClr val="tx1">
                <a:alpha val="30000"/>
              </a:schemeClr>
            </a:solid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0" name="Rectangle 9"/>
            <p:cNvSpPr/>
            <p:nvPr/>
          </p:nvSpPr>
          <p:spPr>
            <a:xfrm>
              <a:off x="5111497" y="2417790"/>
              <a:ext cx="1009474" cy="1227164"/>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rPr>
                <a:t>VSU</a:t>
              </a:r>
            </a:p>
          </p:txBody>
        </p:sp>
        <p:sp>
          <p:nvSpPr>
            <p:cNvPr id="12" name="Rectangle 11"/>
            <p:cNvSpPr/>
            <p:nvPr/>
          </p:nvSpPr>
          <p:spPr>
            <a:xfrm>
              <a:off x="4490894" y="2546381"/>
              <a:ext cx="620604" cy="1231926"/>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rPr>
                <a:t>FXU</a:t>
              </a:r>
            </a:p>
          </p:txBody>
        </p:sp>
        <p:sp>
          <p:nvSpPr>
            <p:cNvPr id="13" name="Rectangle 12"/>
            <p:cNvSpPr/>
            <p:nvPr/>
          </p:nvSpPr>
          <p:spPr>
            <a:xfrm>
              <a:off x="3027474" y="2098696"/>
              <a:ext cx="595208" cy="439746"/>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4" name="Rectangle 13"/>
            <p:cNvSpPr/>
            <p:nvPr/>
          </p:nvSpPr>
          <p:spPr>
            <a:xfrm>
              <a:off x="3027474" y="3914835"/>
              <a:ext cx="1182481" cy="1628810"/>
            </a:xfrm>
            <a:custGeom>
              <a:avLst/>
              <a:gdLst/>
              <a:ahLst/>
              <a:cxnLst/>
              <a:rect l="l" t="t" r="r" b="b"/>
              <a:pathLst>
                <a:path w="1182328" h="1628978">
                  <a:moveTo>
                    <a:pt x="0" y="0"/>
                  </a:moveTo>
                  <a:lnTo>
                    <a:pt x="377001" y="0"/>
                  </a:lnTo>
                  <a:lnTo>
                    <a:pt x="377001" y="153241"/>
                  </a:lnTo>
                  <a:lnTo>
                    <a:pt x="1182328" y="153241"/>
                  </a:lnTo>
                  <a:lnTo>
                    <a:pt x="1182328" y="1127101"/>
                  </a:lnTo>
                  <a:lnTo>
                    <a:pt x="766001" y="1127101"/>
                  </a:lnTo>
                  <a:lnTo>
                    <a:pt x="766001" y="1628978"/>
                  </a:lnTo>
                  <a:lnTo>
                    <a:pt x="0" y="1628978"/>
                  </a:lnTo>
                  <a:close/>
                </a:path>
              </a:pathLst>
            </a:cu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rPr>
                <a:t>IFU</a:t>
              </a:r>
            </a:p>
          </p:txBody>
        </p:sp>
        <p:sp>
          <p:nvSpPr>
            <p:cNvPr id="22" name="Rectangle 21"/>
            <p:cNvSpPr/>
            <p:nvPr/>
          </p:nvSpPr>
          <p:spPr>
            <a:xfrm>
              <a:off x="5111497" y="2098696"/>
              <a:ext cx="250781" cy="319094"/>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23" name="Rectangle 22"/>
            <p:cNvSpPr/>
            <p:nvPr/>
          </p:nvSpPr>
          <p:spPr>
            <a:xfrm>
              <a:off x="5362278" y="2098696"/>
              <a:ext cx="474580" cy="317507"/>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lIns="0" rIns="0" anchor="ct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rPr>
                <a:t>DFU</a:t>
              </a:r>
            </a:p>
          </p:txBody>
        </p:sp>
        <p:sp>
          <p:nvSpPr>
            <p:cNvPr id="25" name="Rectangle 24"/>
            <p:cNvSpPr/>
            <p:nvPr/>
          </p:nvSpPr>
          <p:spPr>
            <a:xfrm>
              <a:off x="3622682" y="2951201"/>
              <a:ext cx="476167" cy="319095"/>
            </a:xfrm>
            <a:prstGeom prst="rect">
              <a:avLst/>
            </a:prstGeom>
            <a:noFill/>
            <a:ln w="38100">
              <a:noFill/>
              <a:miter lim="800000"/>
            </a:ln>
            <a:effectLst/>
          </p:spPr>
          <p:style>
            <a:lnRef idx="1">
              <a:schemeClr val="accent1"/>
            </a:lnRef>
            <a:fillRef idx="3">
              <a:schemeClr val="accent1"/>
            </a:fillRef>
            <a:effectRef idx="2">
              <a:schemeClr val="accent1"/>
            </a:effectRef>
            <a:fontRef idx="minor">
              <a:schemeClr val="lt1"/>
            </a:fontRef>
          </p:style>
          <p:txBody>
            <a:bodyPr lIns="0" rIns="0" anchor="ct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rPr>
                <a:t>ISU</a:t>
              </a:r>
            </a:p>
          </p:txBody>
        </p:sp>
        <p:sp>
          <p:nvSpPr>
            <p:cNvPr id="28" name="Rectangle 27"/>
            <p:cNvSpPr/>
            <p:nvPr/>
          </p:nvSpPr>
          <p:spPr>
            <a:xfrm>
              <a:off x="4209955" y="3644954"/>
              <a:ext cx="1911016" cy="1898691"/>
            </a:xfrm>
            <a:custGeom>
              <a:avLst/>
              <a:gdLst/>
              <a:ahLst/>
              <a:cxnLst/>
              <a:rect l="l" t="t" r="r" b="b"/>
              <a:pathLst>
                <a:path w="1911169" h="1897918">
                  <a:moveTo>
                    <a:pt x="904344" y="0"/>
                  </a:moveTo>
                  <a:lnTo>
                    <a:pt x="1911169" y="0"/>
                  </a:lnTo>
                  <a:lnTo>
                    <a:pt x="1911169" y="1897918"/>
                  </a:lnTo>
                  <a:lnTo>
                    <a:pt x="0" y="1897918"/>
                  </a:lnTo>
                  <a:lnTo>
                    <a:pt x="0" y="362802"/>
                  </a:lnTo>
                  <a:lnTo>
                    <a:pt x="284088" y="362802"/>
                  </a:lnTo>
                  <a:lnTo>
                    <a:pt x="284088" y="362577"/>
                  </a:lnTo>
                  <a:lnTo>
                    <a:pt x="280451" y="362577"/>
                  </a:lnTo>
                  <a:lnTo>
                    <a:pt x="280451" y="132983"/>
                  </a:lnTo>
                  <a:lnTo>
                    <a:pt x="902243" y="132983"/>
                  </a:lnTo>
                  <a:lnTo>
                    <a:pt x="902243" y="125980"/>
                  </a:lnTo>
                  <a:lnTo>
                    <a:pt x="904344" y="125980"/>
                  </a:lnTo>
                  <a:close/>
                </a:path>
              </a:pathLst>
            </a:cu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rPr>
                <a:t>LSU</a:t>
              </a:r>
            </a:p>
          </p:txBody>
        </p:sp>
      </p:grpSp>
      <p:sp>
        <p:nvSpPr>
          <p:cNvPr id="37892" name="Rectangle 118"/>
          <p:cNvSpPr>
            <a:spLocks noChangeArrowheads="1"/>
          </p:cNvSpPr>
          <p:nvPr/>
        </p:nvSpPr>
        <p:spPr bwMode="auto">
          <a:xfrm>
            <a:off x="6243638" y="941927"/>
            <a:ext cx="2905125" cy="4901120"/>
          </a:xfrm>
          <a:prstGeom prst="rect">
            <a:avLst/>
          </a:prstGeom>
          <a:noFill/>
          <a:ln>
            <a:noFill/>
          </a:ln>
          <a:extLst/>
        </p:spPr>
        <p:txBody>
          <a:bodyPr lIns="45610" tIns="45610" rIns="45610" bIns="45610" anchor="ctr">
            <a:spAutoFit/>
          </a:bodyPr>
          <a:lstStyle>
            <a:lvl1pPr defTabSz="912813">
              <a:defRPr>
                <a:solidFill>
                  <a:srgbClr val="000000"/>
                </a:solidFill>
                <a:latin typeface="Arial" pitchFamily="34" charset="0"/>
                <a:ea typeface="ＭＳ Ｐゴシック" pitchFamily="34" charset="-128"/>
              </a:defRPr>
            </a:lvl1pPr>
            <a:lvl2pPr defTabSz="912813">
              <a:defRPr>
                <a:solidFill>
                  <a:srgbClr val="000000"/>
                </a:solidFill>
                <a:latin typeface="Arial" pitchFamily="34" charset="0"/>
                <a:ea typeface="ＭＳ Ｐゴシック" pitchFamily="34" charset="-128"/>
              </a:defRPr>
            </a:lvl2pPr>
            <a:lvl3pPr defTabSz="912813">
              <a:defRPr>
                <a:solidFill>
                  <a:srgbClr val="000000"/>
                </a:solidFill>
                <a:latin typeface="Arial" pitchFamily="34" charset="0"/>
                <a:ea typeface="ＭＳ Ｐゴシック" pitchFamily="34" charset="-128"/>
              </a:defRPr>
            </a:lvl3pPr>
            <a:lvl4pPr defTabSz="912813">
              <a:defRPr>
                <a:solidFill>
                  <a:srgbClr val="000000"/>
                </a:solidFill>
                <a:latin typeface="Arial" pitchFamily="34" charset="0"/>
                <a:ea typeface="ＭＳ Ｐゴシック" pitchFamily="34" charset="-128"/>
              </a:defRPr>
            </a:lvl4pPr>
            <a:lvl5pPr defTabSz="912813">
              <a:defRPr>
                <a:solidFill>
                  <a:srgbClr val="000000"/>
                </a:solidFill>
                <a:latin typeface="Arial" pitchFamily="34" charset="0"/>
                <a:ea typeface="ＭＳ Ｐゴシック" pitchFamily="34" charset="-128"/>
              </a:defRPr>
            </a:lvl5pPr>
            <a:lvl6pPr marL="25146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6pPr>
            <a:lvl7pPr marL="29718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7pPr>
            <a:lvl8pPr marL="34290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8pPr>
            <a:lvl9pPr marL="38862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9pPr>
          </a:lstStyle>
          <a:p>
            <a:pPr eaLnBrk="1" hangingPunct="1">
              <a:spcBef>
                <a:spcPts val="1200"/>
              </a:spcBef>
              <a:buFont typeface="Times New Roman" pitchFamily="18" charset="0"/>
              <a:buNone/>
              <a:defRPr/>
            </a:pPr>
            <a:endParaRPr lang="en-US" altLang="en-US" dirty="0">
              <a:solidFill>
                <a:srgbClr val="FCB816"/>
              </a:solidFill>
              <a:cs typeface="+mn-cs"/>
            </a:endParaRP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2x L1 data cache (64 KB)</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2x outstanding data cache misses</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4x translation Cache</a:t>
            </a:r>
          </a:p>
          <a:p>
            <a:pPr marL="180905" indent="-180905" eaLnBrk="1" hangingPunct="1">
              <a:spcBef>
                <a:spcPts val="1200"/>
              </a:spcBef>
              <a:buFont typeface="Times New Roman" pitchFamily="18" charset="0"/>
              <a:buNone/>
              <a:defRPr/>
            </a:pPr>
            <a:r>
              <a:rPr lang="en-US" altLang="en-US" b="1" dirty="0">
                <a:solidFill>
                  <a:srgbClr val="FCB816"/>
                </a:solidFill>
                <a:cs typeface="+mn-cs"/>
              </a:rPr>
              <a:t>Wider Load/Store</a:t>
            </a:r>
            <a:endParaRPr lang="en-US" altLang="en-US" dirty="0">
              <a:solidFill>
                <a:srgbClr val="FCB816"/>
              </a:solidFill>
              <a:cs typeface="+mn-cs"/>
            </a:endParaRP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32B </a:t>
            </a:r>
            <a:r>
              <a:rPr lang="en-US" altLang="en-US" dirty="0">
                <a:solidFill>
                  <a:schemeClr val="tx1"/>
                </a:solidFill>
                <a:latin typeface="Arial Narrow" pitchFamily="34" charset="0"/>
                <a:cs typeface="+mn-cs"/>
                <a:sym typeface="Wingdings" pitchFamily="2" charset="2"/>
              </a:rPr>
              <a:t> </a:t>
            </a:r>
            <a:r>
              <a:rPr lang="en-US" altLang="en-US" dirty="0">
                <a:solidFill>
                  <a:schemeClr val="tx1"/>
                </a:solidFill>
                <a:latin typeface="Arial Narrow" pitchFamily="34" charset="0"/>
                <a:cs typeface="+mn-cs"/>
              </a:rPr>
              <a:t>64B L2 to L1 data bus</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2x data cache to execution dataflow</a:t>
            </a:r>
          </a:p>
          <a:p>
            <a:pPr marL="180905" indent="-180905" eaLnBrk="1" hangingPunct="1">
              <a:spcBef>
                <a:spcPts val="1200"/>
              </a:spcBef>
              <a:buFont typeface="Times New Roman" pitchFamily="18" charset="0"/>
              <a:buNone/>
              <a:defRPr/>
            </a:pPr>
            <a:r>
              <a:rPr lang="en-US" altLang="en-US" b="1" dirty="0">
                <a:solidFill>
                  <a:srgbClr val="FCB816"/>
                </a:solidFill>
                <a:cs typeface="+mn-cs"/>
              </a:rPr>
              <a:t>Enhanced </a:t>
            </a:r>
            <a:r>
              <a:rPr lang="en-US" altLang="en-US" b="1" dirty="0" err="1">
                <a:solidFill>
                  <a:srgbClr val="FCB816"/>
                </a:solidFill>
                <a:cs typeface="+mn-cs"/>
              </a:rPr>
              <a:t>Prefetch</a:t>
            </a:r>
            <a:endParaRPr lang="en-US" altLang="en-US" b="1" dirty="0">
              <a:solidFill>
                <a:srgbClr val="FCB816"/>
              </a:solidFill>
              <a:cs typeface="+mn-cs"/>
            </a:endParaRPr>
          </a:p>
          <a:p>
            <a:pPr marL="180905" indent="-180905" eaLnBrk="1" hangingPunct="1">
              <a:spcBef>
                <a:spcPts val="300"/>
              </a:spcBef>
              <a:buFont typeface="Arial" pitchFamily="34" charset="0"/>
              <a:buChar char="•"/>
              <a:defRPr/>
            </a:pPr>
            <a:r>
              <a:rPr lang="en-US" altLang="en-US" b="1" dirty="0">
                <a:solidFill>
                  <a:srgbClr val="FF0000"/>
                </a:solidFill>
                <a:latin typeface="Arial Narrow" pitchFamily="34" charset="0"/>
                <a:cs typeface="+mn-cs"/>
              </a:rPr>
              <a:t>Instruction speculation awareness</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Data </a:t>
            </a:r>
            <a:r>
              <a:rPr lang="en-US" altLang="en-US" dirty="0" err="1">
                <a:solidFill>
                  <a:schemeClr val="tx1"/>
                </a:solidFill>
                <a:latin typeface="Arial Narrow" pitchFamily="34" charset="0"/>
                <a:cs typeface="+mn-cs"/>
              </a:rPr>
              <a:t>prefetch</a:t>
            </a:r>
            <a:r>
              <a:rPr lang="en-US" altLang="en-US" dirty="0">
                <a:solidFill>
                  <a:schemeClr val="tx1"/>
                </a:solidFill>
                <a:latin typeface="Arial Narrow" pitchFamily="34" charset="0"/>
                <a:cs typeface="+mn-cs"/>
              </a:rPr>
              <a:t> depth awareness</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Adaptive bandwidth awareness</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Topology awareness</a:t>
            </a:r>
          </a:p>
        </p:txBody>
      </p:sp>
      <p:sp>
        <p:nvSpPr>
          <p:cNvPr id="37893" name="Rectangle 15"/>
          <p:cNvSpPr>
            <a:spLocks/>
          </p:cNvSpPr>
          <p:nvPr/>
        </p:nvSpPr>
        <p:spPr bwMode="auto">
          <a:xfrm>
            <a:off x="101600" y="1431536"/>
            <a:ext cx="2814638" cy="4239400"/>
          </a:xfrm>
          <a:prstGeom prst="rect">
            <a:avLst/>
          </a:prstGeom>
          <a:noFill/>
          <a:ln>
            <a:noFill/>
          </a:ln>
          <a:extLst/>
        </p:spPr>
        <p:txBody>
          <a:bodyPr lIns="45610" tIns="45610" rIns="45610" bIns="45610" anchor="ctr">
            <a:spAutoFit/>
          </a:bodyPr>
          <a:lstStyle>
            <a:lvl1pPr defTabSz="912813">
              <a:defRPr>
                <a:solidFill>
                  <a:srgbClr val="000000"/>
                </a:solidFill>
                <a:latin typeface="Arial" pitchFamily="34" charset="0"/>
                <a:ea typeface="ＭＳ Ｐゴシック" pitchFamily="34" charset="-128"/>
              </a:defRPr>
            </a:lvl1pPr>
            <a:lvl2pPr marL="396875" indent="-223838" defTabSz="912813">
              <a:defRPr>
                <a:solidFill>
                  <a:srgbClr val="000000"/>
                </a:solidFill>
                <a:latin typeface="Arial" pitchFamily="34" charset="0"/>
                <a:ea typeface="ＭＳ Ｐゴシック" pitchFamily="34" charset="-128"/>
              </a:defRPr>
            </a:lvl2pPr>
            <a:lvl3pPr defTabSz="912813">
              <a:defRPr>
                <a:solidFill>
                  <a:srgbClr val="000000"/>
                </a:solidFill>
                <a:latin typeface="Arial" pitchFamily="34" charset="0"/>
                <a:ea typeface="ＭＳ Ｐゴシック" pitchFamily="34" charset="-128"/>
              </a:defRPr>
            </a:lvl3pPr>
            <a:lvl4pPr defTabSz="912813">
              <a:defRPr>
                <a:solidFill>
                  <a:srgbClr val="000000"/>
                </a:solidFill>
                <a:latin typeface="Arial" pitchFamily="34" charset="0"/>
                <a:ea typeface="ＭＳ Ｐゴシック" pitchFamily="34" charset="-128"/>
              </a:defRPr>
            </a:lvl4pPr>
            <a:lvl5pPr defTabSz="912813">
              <a:defRPr>
                <a:solidFill>
                  <a:srgbClr val="000000"/>
                </a:solidFill>
                <a:latin typeface="Arial" pitchFamily="34" charset="0"/>
                <a:ea typeface="ＭＳ Ｐゴシック" pitchFamily="34" charset="-128"/>
              </a:defRPr>
            </a:lvl5pPr>
            <a:lvl6pPr marL="25146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6pPr>
            <a:lvl7pPr marL="29718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7pPr>
            <a:lvl8pPr marL="34290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8pPr>
            <a:lvl9pPr marL="3886200" indent="-228600" defTabSz="912813" eaLnBrk="0" fontAlgn="base" hangingPunct="0">
              <a:spcBef>
                <a:spcPct val="0"/>
              </a:spcBef>
              <a:spcAft>
                <a:spcPct val="0"/>
              </a:spcAft>
              <a:buClr>
                <a:srgbClr val="000000"/>
              </a:buClr>
              <a:buSzPct val="100000"/>
              <a:buFont typeface="Times New Roman" pitchFamily="18" charset="0"/>
              <a:defRPr>
                <a:solidFill>
                  <a:srgbClr val="000000"/>
                </a:solidFill>
                <a:latin typeface="Arial" pitchFamily="34" charset="0"/>
                <a:ea typeface="ＭＳ Ｐゴシック" pitchFamily="34" charset="-128"/>
              </a:defRPr>
            </a:lvl9pPr>
          </a:lstStyle>
          <a:p>
            <a:pPr marL="180905" indent="-180905" eaLnBrk="1" hangingPunct="1">
              <a:spcBef>
                <a:spcPts val="300"/>
              </a:spcBef>
              <a:buFont typeface="Arial" pitchFamily="34" charset="0"/>
              <a:buChar char="•"/>
              <a:defRPr/>
            </a:pPr>
            <a:r>
              <a:rPr lang="en-US" altLang="en-US" b="1" dirty="0" smtClean="0">
                <a:solidFill>
                  <a:srgbClr val="FF0000"/>
                </a:solidFill>
                <a:latin typeface="Arial Narrow" pitchFamily="34" charset="0"/>
                <a:cs typeface="+mn-cs"/>
              </a:rPr>
              <a:t>SMT4 </a:t>
            </a:r>
            <a:r>
              <a:rPr lang="en-US" altLang="en-US" b="1" dirty="0">
                <a:solidFill>
                  <a:srgbClr val="FF0000"/>
                </a:solidFill>
                <a:latin typeface="Arial Narrow" pitchFamily="34" charset="0"/>
                <a:cs typeface="+mn-cs"/>
                <a:sym typeface="Wingdings" pitchFamily="2" charset="2"/>
              </a:rPr>
              <a:t> </a:t>
            </a:r>
            <a:r>
              <a:rPr lang="en-US" altLang="en-US" b="1" dirty="0">
                <a:solidFill>
                  <a:srgbClr val="FF0000"/>
                </a:solidFill>
                <a:latin typeface="Arial Narrow" pitchFamily="34" charset="0"/>
                <a:cs typeface="+mn-cs"/>
              </a:rPr>
              <a:t>SMT8</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8 dispatch</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10 issue</a:t>
            </a:r>
          </a:p>
          <a:p>
            <a:pPr marL="180905" indent="-180905" eaLnBrk="1" hangingPunct="1">
              <a:spcBef>
                <a:spcPts val="300"/>
              </a:spcBef>
              <a:buFont typeface="Arial" pitchFamily="34" charset="0"/>
              <a:buChar char="•"/>
              <a:defRPr/>
            </a:pPr>
            <a:r>
              <a:rPr lang="en-US" altLang="en-US" b="1" dirty="0">
                <a:solidFill>
                  <a:srgbClr val="FF0000"/>
                </a:solidFill>
                <a:latin typeface="Arial Narrow" pitchFamily="34" charset="0"/>
                <a:cs typeface="+mn-cs"/>
              </a:rPr>
              <a:t>16 execution pipes</a:t>
            </a:r>
            <a:r>
              <a:rPr lang="en-US" altLang="en-US" dirty="0" smtClean="0">
                <a:solidFill>
                  <a:schemeClr val="tx1"/>
                </a:solidFill>
                <a:latin typeface="Arial Narrow" pitchFamily="34" charset="0"/>
                <a:cs typeface="+mn-cs"/>
              </a:rPr>
              <a:t>:</a:t>
            </a:r>
            <a:r>
              <a:rPr lang="ru-RU" altLang="en-US" dirty="0" smtClean="0">
                <a:solidFill>
                  <a:schemeClr val="tx1"/>
                </a:solidFill>
                <a:latin typeface="Arial Narrow" pitchFamily="34" charset="0"/>
                <a:cs typeface="+mn-cs"/>
              </a:rPr>
              <a:t/>
            </a:r>
            <a:br>
              <a:rPr lang="ru-RU" altLang="en-US" dirty="0" smtClean="0">
                <a:solidFill>
                  <a:schemeClr val="tx1"/>
                </a:solidFill>
                <a:latin typeface="Arial Narrow" pitchFamily="34" charset="0"/>
                <a:cs typeface="+mn-cs"/>
              </a:rPr>
            </a:br>
            <a:r>
              <a:rPr lang="en-US" altLang="en-US" dirty="0" smtClean="0">
                <a:solidFill>
                  <a:schemeClr val="tx1"/>
                </a:solidFill>
                <a:latin typeface="Arial Narrow" pitchFamily="34" charset="0"/>
                <a:cs typeface="+mn-cs"/>
              </a:rPr>
              <a:t>2 </a:t>
            </a:r>
            <a:r>
              <a:rPr lang="en-US" altLang="en-US" dirty="0">
                <a:solidFill>
                  <a:schemeClr val="tx1"/>
                </a:solidFill>
                <a:latin typeface="Arial Narrow" pitchFamily="34" charset="0"/>
                <a:cs typeface="+mn-cs"/>
              </a:rPr>
              <a:t>FXU, 2 LSU, </a:t>
            </a:r>
            <a:r>
              <a:rPr lang="en-US" altLang="en-US" b="1" dirty="0">
                <a:solidFill>
                  <a:srgbClr val="FF0000"/>
                </a:solidFill>
                <a:latin typeface="Arial Narrow" pitchFamily="34" charset="0"/>
                <a:cs typeface="+mn-cs"/>
              </a:rPr>
              <a:t>2 LU</a:t>
            </a:r>
            <a:r>
              <a:rPr lang="en-US" altLang="en-US" dirty="0">
                <a:solidFill>
                  <a:schemeClr val="tx1"/>
                </a:solidFill>
                <a:latin typeface="Arial Narrow" pitchFamily="34" charset="0"/>
                <a:cs typeface="+mn-cs"/>
              </a:rPr>
              <a:t>, 4 FPU,    2 VMX, 1 Crypto, 1 DFU,         1 CR,  1 BR</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Larger Issue queues  </a:t>
            </a:r>
            <a:r>
              <a:rPr lang="en-US" altLang="en-US" dirty="0" smtClean="0">
                <a:solidFill>
                  <a:schemeClr val="tx1"/>
                </a:solidFill>
                <a:latin typeface="Arial Narrow" pitchFamily="34" charset="0"/>
                <a:cs typeface="+mn-cs"/>
              </a:rPr>
              <a:t/>
            </a:r>
            <a:br>
              <a:rPr lang="en-US" altLang="en-US" dirty="0" smtClean="0">
                <a:solidFill>
                  <a:schemeClr val="tx1"/>
                </a:solidFill>
                <a:latin typeface="Arial Narrow" pitchFamily="34" charset="0"/>
                <a:cs typeface="+mn-cs"/>
              </a:rPr>
            </a:br>
            <a:r>
              <a:rPr lang="en-US" altLang="en-US" dirty="0" smtClean="0">
                <a:solidFill>
                  <a:schemeClr val="tx1"/>
                </a:solidFill>
                <a:latin typeface="Arial Narrow" pitchFamily="34" charset="0"/>
                <a:cs typeface="+mn-cs"/>
              </a:rPr>
              <a:t>(</a:t>
            </a:r>
            <a:r>
              <a:rPr lang="en-US" altLang="en-US" dirty="0">
                <a:solidFill>
                  <a:schemeClr val="tx1"/>
                </a:solidFill>
                <a:latin typeface="Arial Narrow" pitchFamily="34" charset="0"/>
                <a:cs typeface="+mn-cs"/>
              </a:rPr>
              <a:t>4 x 16-entry)</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Larger global completion, </a:t>
            </a:r>
            <a:r>
              <a:rPr lang="en-US" altLang="en-US" b="1" dirty="0">
                <a:solidFill>
                  <a:srgbClr val="FF0000"/>
                </a:solidFill>
                <a:latin typeface="Arial Narrow" pitchFamily="34" charset="0"/>
                <a:cs typeface="+mn-cs"/>
              </a:rPr>
              <a:t>Load/Store reorder</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Improved branch prediction</a:t>
            </a:r>
          </a:p>
          <a:p>
            <a:pPr marL="180905" indent="-180905" eaLnBrk="1" hangingPunct="1">
              <a:spcBef>
                <a:spcPts val="300"/>
              </a:spcBef>
              <a:buFont typeface="Arial" pitchFamily="34" charset="0"/>
              <a:buChar char="•"/>
              <a:defRPr/>
            </a:pPr>
            <a:r>
              <a:rPr lang="en-US" altLang="en-US" dirty="0">
                <a:solidFill>
                  <a:schemeClr val="tx1"/>
                </a:solidFill>
                <a:latin typeface="Arial Narrow" pitchFamily="34" charset="0"/>
                <a:cs typeface="+mn-cs"/>
              </a:rPr>
              <a:t>Improved unaligned storage access</a:t>
            </a:r>
          </a:p>
        </p:txBody>
      </p:sp>
      <p:sp>
        <p:nvSpPr>
          <p:cNvPr id="141318" name="Title 2"/>
          <p:cNvSpPr>
            <a:spLocks noGrp="1"/>
          </p:cNvSpPr>
          <p:nvPr>
            <p:ph type="title" idx="4294967295"/>
          </p:nvPr>
        </p:nvSpPr>
        <p:spPr>
          <a:xfrm>
            <a:off x="571500" y="285750"/>
            <a:ext cx="8043863" cy="406946"/>
          </a:xfrm>
        </p:spPr>
        <p:txBody>
          <a:bodyPr lIns="91217" tIns="45610" rIns="91217" bIns="45610"/>
          <a:lstStyle/>
          <a:p>
            <a:pPr algn="ctr" eaLnBrk="1" hangingPunct="1"/>
            <a:r>
              <a:rPr lang="ru-RU" altLang="en-US" dirty="0" smtClean="0"/>
              <a:t>Ядро </a:t>
            </a:r>
            <a:r>
              <a:rPr lang="en-US" altLang="en-US" dirty="0" smtClean="0"/>
              <a:t>POWER8 </a:t>
            </a:r>
            <a:r>
              <a:rPr lang="ru-RU" altLang="en-US" dirty="0" smtClean="0"/>
              <a:t>(относительно </a:t>
            </a:r>
            <a:r>
              <a:rPr lang="en-US" altLang="en-US" dirty="0" smtClean="0"/>
              <a:t>POWER7)</a:t>
            </a:r>
            <a:endParaRPr lang="en-US" altLang="en-US" dirty="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Группа 41"/>
          <p:cNvGrpSpPr>
            <a:grpSpLocks/>
          </p:cNvGrpSpPr>
          <p:nvPr/>
        </p:nvGrpSpPr>
        <p:grpSpPr bwMode="auto">
          <a:xfrm>
            <a:off x="2919413" y="1663700"/>
            <a:ext cx="6284912" cy="4986338"/>
            <a:chOff x="2707085" y="1483207"/>
            <a:chExt cx="6285265" cy="4987022"/>
          </a:xfrm>
        </p:grpSpPr>
        <p:pic>
          <p:nvPicPr>
            <p:cNvPr id="15" name="Picture 2" descr="C:\Users\IBM_AD~1\AppData\Local\Temp\notesC9812B\Cen3_chip.jpg"/>
            <p:cNvPicPr>
              <a:picLocks noChangeAspect="1" noChangeArrowheads="1"/>
            </p:cNvPicPr>
            <p:nvPr/>
          </p:nvPicPr>
          <p:blipFill>
            <a:blip r:embed="rId2" cstate="print">
              <a:extLst/>
            </a:blip>
            <a:srcRect/>
            <a:stretch>
              <a:fillRect/>
            </a:stretch>
          </p:blipFill>
          <p:spPr bwMode="auto">
            <a:xfrm>
              <a:off x="5006547" y="1748369"/>
              <a:ext cx="3726394" cy="4462427"/>
            </a:xfrm>
            <a:prstGeom prst="rect">
              <a:avLst/>
            </a:prstGeom>
            <a:noFill/>
            <a:ln>
              <a:noFill/>
            </a:ln>
            <a:effectLst>
              <a:glow rad="254000">
                <a:schemeClr val="bg1">
                  <a:alpha val="25000"/>
                </a:schemeClr>
              </a:glow>
            </a:effectLst>
            <a:extLst/>
          </p:spPr>
        </p:pic>
        <p:sp>
          <p:nvSpPr>
            <p:cNvPr id="54" name="Rectangle 53"/>
            <p:cNvSpPr/>
            <p:nvPr/>
          </p:nvSpPr>
          <p:spPr>
            <a:xfrm>
              <a:off x="2716039" y="1748370"/>
              <a:ext cx="2461693" cy="4706871"/>
            </a:xfrm>
            <a:custGeom>
              <a:avLst/>
              <a:gdLst>
                <a:gd name="connsiteX0" fmla="*/ 0 w 2362105"/>
                <a:gd name="connsiteY0" fmla="*/ 0 h 4462427"/>
                <a:gd name="connsiteX1" fmla="*/ 2362105 w 2362105"/>
                <a:gd name="connsiteY1" fmla="*/ 0 h 4462427"/>
                <a:gd name="connsiteX2" fmla="*/ 2362105 w 2362105"/>
                <a:gd name="connsiteY2" fmla="*/ 4462427 h 4462427"/>
                <a:gd name="connsiteX3" fmla="*/ 0 w 2362105"/>
                <a:gd name="connsiteY3" fmla="*/ 4462427 h 4462427"/>
                <a:gd name="connsiteX4" fmla="*/ 0 w 2362105"/>
                <a:gd name="connsiteY4" fmla="*/ 0 h 4462427"/>
                <a:gd name="connsiteX0" fmla="*/ 0 w 2362105"/>
                <a:gd name="connsiteY0" fmla="*/ 0 h 4462427"/>
                <a:gd name="connsiteX1" fmla="*/ 2362105 w 2362105"/>
                <a:gd name="connsiteY1" fmla="*/ 0 h 4462427"/>
                <a:gd name="connsiteX2" fmla="*/ 2362105 w 2362105"/>
                <a:gd name="connsiteY2" fmla="*/ 4462427 h 4462427"/>
                <a:gd name="connsiteX3" fmla="*/ 0 w 2362105"/>
                <a:gd name="connsiteY3" fmla="*/ 4462427 h 4462427"/>
                <a:gd name="connsiteX4" fmla="*/ 0 w 2362105"/>
                <a:gd name="connsiteY4" fmla="*/ 252447 h 4462427"/>
                <a:gd name="connsiteX5" fmla="*/ 0 w 2362105"/>
                <a:gd name="connsiteY5" fmla="*/ 0 h 4462427"/>
                <a:gd name="connsiteX0" fmla="*/ 9054 w 2371159"/>
                <a:gd name="connsiteY0" fmla="*/ 0 h 4462427"/>
                <a:gd name="connsiteX1" fmla="*/ 2371159 w 2371159"/>
                <a:gd name="connsiteY1" fmla="*/ 0 h 4462427"/>
                <a:gd name="connsiteX2" fmla="*/ 2371159 w 2371159"/>
                <a:gd name="connsiteY2" fmla="*/ 4462427 h 4462427"/>
                <a:gd name="connsiteX3" fmla="*/ 9054 w 2371159"/>
                <a:gd name="connsiteY3" fmla="*/ 4462427 h 4462427"/>
                <a:gd name="connsiteX4" fmla="*/ 0 w 2371159"/>
                <a:gd name="connsiteY4" fmla="*/ 840922 h 4462427"/>
                <a:gd name="connsiteX5" fmla="*/ 9054 w 2371159"/>
                <a:gd name="connsiteY5" fmla="*/ 252447 h 4462427"/>
                <a:gd name="connsiteX6" fmla="*/ 9054 w 2371159"/>
                <a:gd name="connsiteY6" fmla="*/ 0 h 4462427"/>
                <a:gd name="connsiteX0" fmla="*/ 9054 w 2371159"/>
                <a:gd name="connsiteY0" fmla="*/ 252447 h 4462427"/>
                <a:gd name="connsiteX1" fmla="*/ 2371159 w 2371159"/>
                <a:gd name="connsiteY1" fmla="*/ 0 h 4462427"/>
                <a:gd name="connsiteX2" fmla="*/ 2371159 w 2371159"/>
                <a:gd name="connsiteY2" fmla="*/ 4462427 h 4462427"/>
                <a:gd name="connsiteX3" fmla="*/ 9054 w 2371159"/>
                <a:gd name="connsiteY3" fmla="*/ 4462427 h 4462427"/>
                <a:gd name="connsiteX4" fmla="*/ 0 w 2371159"/>
                <a:gd name="connsiteY4" fmla="*/ 840922 h 4462427"/>
                <a:gd name="connsiteX5" fmla="*/ 9054 w 2371159"/>
                <a:gd name="connsiteY5" fmla="*/ 252447 h 4462427"/>
                <a:gd name="connsiteX0" fmla="*/ 9054 w 2371159"/>
                <a:gd name="connsiteY0" fmla="*/ 252447 h 4462427"/>
                <a:gd name="connsiteX1" fmla="*/ 2371159 w 2371159"/>
                <a:gd name="connsiteY1" fmla="*/ 0 h 4462427"/>
                <a:gd name="connsiteX2" fmla="*/ 2371159 w 2371159"/>
                <a:gd name="connsiteY2" fmla="*/ 4462427 h 4462427"/>
                <a:gd name="connsiteX3" fmla="*/ 0 w 2371159"/>
                <a:gd name="connsiteY3" fmla="*/ 840922 h 4462427"/>
                <a:gd name="connsiteX4" fmla="*/ 9054 w 2371159"/>
                <a:gd name="connsiteY4" fmla="*/ 252447 h 4462427"/>
                <a:gd name="connsiteX0" fmla="*/ 0 w 2380212"/>
                <a:gd name="connsiteY0" fmla="*/ 170966 h 4462427"/>
                <a:gd name="connsiteX1" fmla="*/ 2380212 w 2380212"/>
                <a:gd name="connsiteY1" fmla="*/ 0 h 4462427"/>
                <a:gd name="connsiteX2" fmla="*/ 2380212 w 2380212"/>
                <a:gd name="connsiteY2" fmla="*/ 4462427 h 4462427"/>
                <a:gd name="connsiteX3" fmla="*/ 9053 w 2380212"/>
                <a:gd name="connsiteY3" fmla="*/ 840922 h 4462427"/>
                <a:gd name="connsiteX4" fmla="*/ 0 w 2380212"/>
                <a:gd name="connsiteY4" fmla="*/ 170966 h 4462427"/>
                <a:gd name="connsiteX0" fmla="*/ 27161 w 2407373"/>
                <a:gd name="connsiteY0" fmla="*/ 170966 h 4462427"/>
                <a:gd name="connsiteX1" fmla="*/ 2407373 w 2407373"/>
                <a:gd name="connsiteY1" fmla="*/ 0 h 4462427"/>
                <a:gd name="connsiteX2" fmla="*/ 2407373 w 2407373"/>
                <a:gd name="connsiteY2" fmla="*/ 4462427 h 4462427"/>
                <a:gd name="connsiteX3" fmla="*/ 0 w 2407373"/>
                <a:gd name="connsiteY3" fmla="*/ 895243 h 4462427"/>
                <a:gd name="connsiteX4" fmla="*/ 27161 w 2407373"/>
                <a:gd name="connsiteY4" fmla="*/ 170966 h 4462427"/>
                <a:gd name="connsiteX0" fmla="*/ 0 w 2461693"/>
                <a:gd name="connsiteY0" fmla="*/ 125699 h 4462427"/>
                <a:gd name="connsiteX1" fmla="*/ 2461693 w 2461693"/>
                <a:gd name="connsiteY1" fmla="*/ 0 h 4462427"/>
                <a:gd name="connsiteX2" fmla="*/ 2461693 w 2461693"/>
                <a:gd name="connsiteY2" fmla="*/ 4462427 h 4462427"/>
                <a:gd name="connsiteX3" fmla="*/ 54320 w 2461693"/>
                <a:gd name="connsiteY3" fmla="*/ 895243 h 4462427"/>
                <a:gd name="connsiteX4" fmla="*/ 0 w 2461693"/>
                <a:gd name="connsiteY4" fmla="*/ 125699 h 4462427"/>
                <a:gd name="connsiteX0" fmla="*/ 0 w 2461693"/>
                <a:gd name="connsiteY0" fmla="*/ 125699 h 4688764"/>
                <a:gd name="connsiteX1" fmla="*/ 2461693 w 2461693"/>
                <a:gd name="connsiteY1" fmla="*/ 0 h 4688764"/>
                <a:gd name="connsiteX2" fmla="*/ 2461693 w 2461693"/>
                <a:gd name="connsiteY2" fmla="*/ 4688764 h 4688764"/>
                <a:gd name="connsiteX3" fmla="*/ 54320 w 2461693"/>
                <a:gd name="connsiteY3" fmla="*/ 895243 h 4688764"/>
                <a:gd name="connsiteX4" fmla="*/ 0 w 2461693"/>
                <a:gd name="connsiteY4" fmla="*/ 125699 h 4688764"/>
                <a:gd name="connsiteX0" fmla="*/ 0 w 2461693"/>
                <a:gd name="connsiteY0" fmla="*/ 125699 h 4706871"/>
                <a:gd name="connsiteX1" fmla="*/ 2461693 w 2461693"/>
                <a:gd name="connsiteY1" fmla="*/ 0 h 4706871"/>
                <a:gd name="connsiteX2" fmla="*/ 2325891 w 2461693"/>
                <a:gd name="connsiteY2" fmla="*/ 4706871 h 4706871"/>
                <a:gd name="connsiteX3" fmla="*/ 54320 w 2461693"/>
                <a:gd name="connsiteY3" fmla="*/ 895243 h 4706871"/>
                <a:gd name="connsiteX4" fmla="*/ 0 w 2461693"/>
                <a:gd name="connsiteY4" fmla="*/ 125699 h 470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693" h="4706871">
                  <a:moveTo>
                    <a:pt x="0" y="125699"/>
                  </a:moveTo>
                  <a:lnTo>
                    <a:pt x="2461693" y="0"/>
                  </a:lnTo>
                  <a:lnTo>
                    <a:pt x="2325891" y="4706871"/>
                  </a:lnTo>
                  <a:lnTo>
                    <a:pt x="54320" y="895243"/>
                  </a:lnTo>
                  <a:lnTo>
                    <a:pt x="0" y="125699"/>
                  </a:lnTo>
                  <a:close/>
                </a:path>
              </a:pathLst>
            </a:custGeom>
            <a:solidFill>
              <a:schemeClr val="tx1">
                <a:alpha val="25000"/>
              </a:schemeClr>
            </a:solidFill>
            <a:ln w="38100">
              <a:noFill/>
            </a:ln>
            <a:effectLst>
              <a:softEdge rad="63500"/>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a:solidFill>
                  <a:schemeClr val="accent4"/>
                </a:solidFill>
              </a:endParaRPr>
            </a:p>
          </p:txBody>
        </p:sp>
        <p:sp>
          <p:nvSpPr>
            <p:cNvPr id="6" name="Rectangle 5"/>
            <p:cNvSpPr/>
            <p:nvPr/>
          </p:nvSpPr>
          <p:spPr>
            <a:xfrm>
              <a:off x="5007501" y="1748356"/>
              <a:ext cx="3726072" cy="4463074"/>
            </a:xfrm>
            <a:prstGeom prst="rect">
              <a:avLst/>
            </a:prstGeom>
            <a:solidFill>
              <a:schemeClr val="tx1">
                <a:alpha val="30000"/>
              </a:schemeClr>
            </a:solid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6" name="Rectangle 15"/>
            <p:cNvSpPr/>
            <p:nvPr/>
          </p:nvSpPr>
          <p:spPr>
            <a:xfrm>
              <a:off x="5782245" y="2721627"/>
              <a:ext cx="2240089" cy="2576866"/>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9" name="Rectangle 18"/>
            <p:cNvSpPr>
              <a:spLocks/>
            </p:cNvSpPr>
            <p:nvPr/>
          </p:nvSpPr>
          <p:spPr>
            <a:xfrm>
              <a:off x="8022334" y="4474467"/>
              <a:ext cx="711240" cy="528711"/>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p:nvSpPr>
          <p:spPr>
            <a:xfrm>
              <a:off x="5518705" y="2053198"/>
              <a:ext cx="2703665" cy="369938"/>
            </a:xfrm>
            <a:prstGeom prst="rect">
              <a:avLst/>
            </a:prstGeom>
            <a:noFill/>
          </p:spPr>
          <p:txBody>
            <a:bodyPr anchor="ctr">
              <a:spAutoFit/>
            </a:bodyP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charset="0"/>
                  <a:ea typeface="ＭＳ Ｐゴシック" pitchFamily="34" charset="-128"/>
                  <a:cs typeface="+mn-cs"/>
                </a:rPr>
                <a:t>DDR Interfaces</a:t>
              </a:r>
            </a:p>
          </p:txBody>
        </p:sp>
        <p:sp>
          <p:nvSpPr>
            <p:cNvPr id="17" name="Rectangle 16"/>
            <p:cNvSpPr/>
            <p:nvPr/>
          </p:nvSpPr>
          <p:spPr>
            <a:xfrm>
              <a:off x="5782245" y="3634565"/>
              <a:ext cx="1436769" cy="744639"/>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18" name="Rectangle 17"/>
            <p:cNvSpPr/>
            <p:nvPr/>
          </p:nvSpPr>
          <p:spPr>
            <a:xfrm>
              <a:off x="8022334" y="3145548"/>
              <a:ext cx="711240" cy="1328919"/>
            </a:xfrm>
            <a:prstGeom prst="rect">
              <a:avLst/>
            </a:prstGeom>
            <a:noFill/>
            <a:ln w="381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defTabSz="912223" eaLnBrk="1" hangingPunct="1">
                <a:buFont typeface="Times New Roman" pitchFamily="18" charset="0"/>
                <a:buNone/>
                <a:defRPr/>
              </a:pPr>
              <a:endParaRPr lang="en-US" b="1" dirty="0">
                <a:solidFill>
                  <a:srgbClr val="FFFF00"/>
                </a:solidFill>
                <a:effectLst>
                  <a:outerShdw blurRad="38100" dist="38100" dir="2700000" algn="tl">
                    <a:srgbClr val="000000">
                      <a:alpha val="43137"/>
                    </a:srgbClr>
                  </a:outerShdw>
                </a:effectLst>
                <a:latin typeface="Arial Narrow" pitchFamily="34" charset="0"/>
              </a:endParaRPr>
            </a:p>
          </p:txBody>
        </p:sp>
        <p:sp>
          <p:nvSpPr>
            <p:cNvPr id="21" name="TextBox 20"/>
            <p:cNvSpPr txBox="1"/>
            <p:nvPr/>
          </p:nvSpPr>
          <p:spPr>
            <a:xfrm>
              <a:off x="5818760" y="3685372"/>
              <a:ext cx="1690782" cy="641438"/>
            </a:xfrm>
            <a:prstGeom prst="rect">
              <a:avLst/>
            </a:prstGeom>
            <a:noFill/>
          </p:spPr>
          <p:txBody>
            <a:bodyPr anchor="ctr">
              <a:spAutoFit/>
            </a:bodyPr>
            <a:lstStyle/>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Scheduler &amp;</a:t>
              </a:r>
            </a:p>
            <a:p>
              <a:pPr defTabSz="912223" eaLnBrk="1" hangingPunct="1">
                <a:buFont typeface="Times New Roman" pitchFamily="18" charset="0"/>
                <a:buNone/>
                <a:defRPr/>
              </a:pPr>
              <a:r>
                <a:rPr lang="en-US"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Management</a:t>
              </a:r>
            </a:p>
          </p:txBody>
        </p:sp>
      </p:grpSp>
      <p:sp>
        <p:nvSpPr>
          <p:cNvPr id="24" name="TextBox 23"/>
          <p:cNvSpPr txBox="1"/>
          <p:nvPr/>
        </p:nvSpPr>
        <p:spPr>
          <a:xfrm>
            <a:off x="7081838" y="3051175"/>
            <a:ext cx="884237" cy="730250"/>
          </a:xfrm>
          <a:prstGeom prst="rect">
            <a:avLst/>
          </a:prstGeom>
          <a:noFill/>
        </p:spPr>
        <p:txBody>
          <a:bodyPr lIns="91217" tIns="45610" rIns="91217" bIns="45610" anchor="ctr">
            <a:spAutoFit/>
          </a:bodyPr>
          <a:lstStyle/>
          <a:p>
            <a:pPr defTabSz="912223" eaLnBrk="1" hangingPunct="1">
              <a:buFont typeface="Times New Roman" pitchFamily="18" charset="0"/>
              <a:buNone/>
              <a:defRPr/>
            </a:pPr>
            <a:r>
              <a:rPr lang="en-US" sz="1400"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16MB</a:t>
            </a:r>
          </a:p>
          <a:p>
            <a:pPr defTabSz="912223" eaLnBrk="1" hangingPunct="1">
              <a:buFont typeface="Times New Roman" pitchFamily="18" charset="0"/>
              <a:buNone/>
              <a:defRPr/>
            </a:pPr>
            <a:r>
              <a:rPr lang="en-US" sz="1400"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Memory</a:t>
            </a:r>
          </a:p>
          <a:p>
            <a:pPr defTabSz="912223" eaLnBrk="1" hangingPunct="1">
              <a:buFont typeface="Times New Roman" pitchFamily="18" charset="0"/>
              <a:buNone/>
              <a:defRPr/>
            </a:pPr>
            <a:r>
              <a:rPr lang="en-US" sz="1400"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Cache</a:t>
            </a:r>
          </a:p>
        </p:txBody>
      </p:sp>
      <p:sp>
        <p:nvSpPr>
          <p:cNvPr id="143364" name="Rectangle 51"/>
          <p:cNvSpPr>
            <a:spLocks noChangeArrowheads="1"/>
          </p:cNvSpPr>
          <p:nvPr/>
        </p:nvSpPr>
        <p:spPr bwMode="auto">
          <a:xfrm>
            <a:off x="401638" y="2954338"/>
            <a:ext cx="438626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r>
              <a:rPr lang="ru-RU" altLang="en-US" b="1">
                <a:solidFill>
                  <a:srgbClr val="FCB816"/>
                </a:solidFill>
              </a:rPr>
              <a:t>Модули памяти наполняются интеллектом</a:t>
            </a:r>
            <a:endParaRPr lang="en-US" altLang="en-US">
              <a:solidFill>
                <a:srgbClr val="FCB816"/>
              </a:solidFill>
            </a:endParaRPr>
          </a:p>
          <a:p>
            <a:pPr eaLnBrk="1" hangingPunct="1">
              <a:buFont typeface="Arial" panose="020B0604020202020204" pitchFamily="34" charset="0"/>
              <a:buChar char="•"/>
            </a:pPr>
            <a:r>
              <a:rPr lang="ru-RU" altLang="en-US" sz="1400">
                <a:solidFill>
                  <a:schemeClr val="tx1"/>
                </a:solidFill>
              </a:rPr>
              <a:t>Умная система кэширования</a:t>
            </a:r>
            <a:endParaRPr lang="en-US" altLang="en-US" sz="1400">
              <a:solidFill>
                <a:schemeClr val="tx1"/>
              </a:solidFill>
            </a:endParaRPr>
          </a:p>
          <a:p>
            <a:pPr eaLnBrk="1" hangingPunct="1">
              <a:buFont typeface="Arial" panose="020B0604020202020204" pitchFamily="34" charset="0"/>
              <a:buChar char="•"/>
            </a:pPr>
            <a:r>
              <a:rPr lang="ru-RU" altLang="en-US" sz="1400">
                <a:solidFill>
                  <a:schemeClr val="tx1"/>
                </a:solidFill>
              </a:rPr>
              <a:t>Оптимизация энергии</a:t>
            </a:r>
          </a:p>
          <a:p>
            <a:pPr eaLnBrk="1" hangingPunct="1">
              <a:buFont typeface="Arial" panose="020B0604020202020204" pitchFamily="34" charset="0"/>
              <a:buChar char="•"/>
            </a:pPr>
            <a:r>
              <a:rPr lang="ru-RU" altLang="en-US" sz="1400">
                <a:solidFill>
                  <a:schemeClr val="tx1"/>
                </a:solidFill>
              </a:rPr>
              <a:t>Надежность</a:t>
            </a:r>
            <a:endParaRPr lang="en-US" altLang="en-US" sz="1400">
              <a:solidFill>
                <a:schemeClr val="tx1"/>
              </a:solidFill>
            </a:endParaRPr>
          </a:p>
          <a:p>
            <a:pPr eaLnBrk="1" hangingPunct="1">
              <a:buFont typeface="Times New Roman" panose="02020603050405020304" pitchFamily="18" charset="0"/>
              <a:buNone/>
            </a:pPr>
            <a:r>
              <a:rPr lang="ru-RU" altLang="en-US" b="1">
                <a:solidFill>
                  <a:srgbClr val="FCB816"/>
                </a:solidFill>
                <a:sym typeface="Wingdings" panose="05000000000000000000" pitchFamily="2" charset="2"/>
              </a:rPr>
              <a:t>Оптимизированный интерфейс</a:t>
            </a:r>
            <a:endParaRPr lang="en-US" altLang="en-US">
              <a:solidFill>
                <a:srgbClr val="FCB816"/>
              </a:solidFill>
              <a:sym typeface="Wingdings" panose="05000000000000000000" pitchFamily="2" charset="2"/>
            </a:endParaRPr>
          </a:p>
          <a:p>
            <a:pPr eaLnBrk="1" hangingPunct="1">
              <a:buFont typeface="Arial" panose="020B0604020202020204" pitchFamily="34" charset="0"/>
              <a:buChar char="•"/>
            </a:pPr>
            <a:r>
              <a:rPr lang="en-US" altLang="en-US" sz="1400">
                <a:solidFill>
                  <a:schemeClr val="tx1"/>
                </a:solidFill>
                <a:sym typeface="Wingdings" panose="05000000000000000000" pitchFamily="2" charset="2"/>
              </a:rPr>
              <a:t>9.6 GB/s high speed interface</a:t>
            </a:r>
          </a:p>
          <a:p>
            <a:pPr eaLnBrk="1" hangingPunct="1">
              <a:buFont typeface="Arial" panose="020B0604020202020204" pitchFamily="34" charset="0"/>
              <a:buChar char="•"/>
            </a:pPr>
            <a:r>
              <a:rPr lang="ru-RU" altLang="en-US" sz="1400">
                <a:solidFill>
                  <a:schemeClr val="tx1"/>
                </a:solidFill>
                <a:sym typeface="Wingdings" panose="05000000000000000000" pitchFamily="2" charset="2"/>
              </a:rPr>
              <a:t>Интеллектуальная надежность</a:t>
            </a:r>
            <a:endParaRPr lang="en-US" altLang="en-US" sz="1400">
              <a:solidFill>
                <a:schemeClr val="tx1"/>
              </a:solidFill>
              <a:sym typeface="Wingdings" panose="05000000000000000000" pitchFamily="2" charset="2"/>
            </a:endParaRPr>
          </a:p>
          <a:p>
            <a:pPr eaLnBrk="1" hangingPunct="1">
              <a:buFont typeface="Arial" panose="020B0604020202020204" pitchFamily="34" charset="0"/>
              <a:buChar char="•"/>
            </a:pPr>
            <a:r>
              <a:rPr lang="ru-RU" altLang="en-US" sz="1400">
                <a:solidFill>
                  <a:schemeClr val="tx1"/>
                </a:solidFill>
                <a:sym typeface="Wingdings" panose="05000000000000000000" pitchFamily="2" charset="2"/>
              </a:rPr>
              <a:t>Изоляция сбоев на лету</a:t>
            </a:r>
            <a:endParaRPr lang="en-US" altLang="en-US" sz="1400">
              <a:solidFill>
                <a:schemeClr val="tx1"/>
              </a:solidFill>
              <a:sym typeface="Wingdings" panose="05000000000000000000" pitchFamily="2" charset="2"/>
            </a:endParaRPr>
          </a:p>
          <a:p>
            <a:pPr eaLnBrk="1" hangingPunct="1">
              <a:buFont typeface="Times New Roman" panose="02020603050405020304" pitchFamily="18" charset="0"/>
              <a:buNone/>
            </a:pPr>
            <a:r>
              <a:rPr lang="ru-RU" altLang="en-US" b="1">
                <a:solidFill>
                  <a:srgbClr val="FCB816"/>
                </a:solidFill>
              </a:rPr>
              <a:t>Уникальная производительность</a:t>
            </a:r>
            <a:endParaRPr lang="en-US" altLang="en-US">
              <a:solidFill>
                <a:srgbClr val="FCB816"/>
              </a:solidFill>
            </a:endParaRPr>
          </a:p>
          <a:p>
            <a:pPr eaLnBrk="1" hangingPunct="1">
              <a:buFont typeface="Arial" panose="020B0604020202020204" pitchFamily="34" charset="0"/>
              <a:buChar char="•"/>
            </a:pPr>
            <a:r>
              <a:rPr lang="ru-RU" altLang="en-US" sz="1400">
                <a:solidFill>
                  <a:schemeClr val="tx1"/>
                </a:solidFill>
              </a:rPr>
              <a:t>Уменьшенная латентность </a:t>
            </a:r>
            <a:r>
              <a:rPr lang="en-US" altLang="en-US" sz="1400">
                <a:solidFill>
                  <a:schemeClr val="tx1"/>
                </a:solidFill>
              </a:rPr>
              <a:t>fastpath</a:t>
            </a:r>
          </a:p>
          <a:p>
            <a:pPr eaLnBrk="1" hangingPunct="1">
              <a:buFont typeface="Arial" panose="020B0604020202020204" pitchFamily="34" charset="0"/>
              <a:buChar char="•"/>
            </a:pPr>
            <a:r>
              <a:rPr lang="en-US" altLang="en-US" sz="1400">
                <a:solidFill>
                  <a:schemeClr val="tx1"/>
                </a:solidFill>
              </a:rPr>
              <a:t>Cache </a:t>
            </a:r>
            <a:r>
              <a:rPr lang="en-US" altLang="en-US" sz="1400">
                <a:solidFill>
                  <a:schemeClr val="tx1"/>
                </a:solidFill>
                <a:sym typeface="Wingdings" panose="05000000000000000000" pitchFamily="2" charset="2"/>
              </a:rPr>
              <a:t> latency/bandwidth, partial updates</a:t>
            </a:r>
          </a:p>
          <a:p>
            <a:pPr eaLnBrk="1" hangingPunct="1">
              <a:buFont typeface="Arial" panose="020B0604020202020204" pitchFamily="34" charset="0"/>
              <a:buChar char="•"/>
            </a:pPr>
            <a:r>
              <a:rPr lang="ru-RU" altLang="en-US" sz="1400">
                <a:solidFill>
                  <a:schemeClr val="tx1"/>
                </a:solidFill>
              </a:rPr>
              <a:t>Логика предсказания</a:t>
            </a:r>
            <a:endParaRPr lang="en-US" altLang="en-US" sz="1400">
              <a:solidFill>
                <a:schemeClr val="tx1"/>
              </a:solidFill>
              <a:sym typeface="Wingdings" panose="05000000000000000000" pitchFamily="2" charset="2"/>
            </a:endParaRPr>
          </a:p>
          <a:p>
            <a:pPr eaLnBrk="1" hangingPunct="1">
              <a:buFont typeface="Arial" panose="020B0604020202020204" pitchFamily="34" charset="0"/>
              <a:buChar char="•"/>
            </a:pPr>
            <a:r>
              <a:rPr lang="en-US" altLang="en-US" sz="1400">
                <a:solidFill>
                  <a:schemeClr val="tx1"/>
                </a:solidFill>
              </a:rPr>
              <a:t>22nm SOI for optimal performance / energy</a:t>
            </a:r>
          </a:p>
          <a:p>
            <a:pPr eaLnBrk="1" hangingPunct="1">
              <a:buFont typeface="Arial" panose="020B0604020202020204" pitchFamily="34" charset="0"/>
              <a:buChar char="•"/>
            </a:pPr>
            <a:r>
              <a:rPr lang="en-US" altLang="en-US" sz="1400">
                <a:solidFill>
                  <a:schemeClr val="tx1"/>
                </a:solidFill>
              </a:rPr>
              <a:t>15 metal levels (latency, bandwidth)</a:t>
            </a:r>
          </a:p>
        </p:txBody>
      </p:sp>
      <p:sp>
        <p:nvSpPr>
          <p:cNvPr id="143365" name="Title 1"/>
          <p:cNvSpPr>
            <a:spLocks noGrp="1"/>
          </p:cNvSpPr>
          <p:nvPr>
            <p:ph type="title" idx="4294967295"/>
          </p:nvPr>
        </p:nvSpPr>
        <p:spPr>
          <a:xfrm>
            <a:off x="2605088" y="33338"/>
            <a:ext cx="3284537" cy="714375"/>
          </a:xfrm>
        </p:spPr>
        <p:txBody>
          <a:bodyPr lIns="91217" tIns="45610" rIns="91217" bIns="45610"/>
          <a:lstStyle/>
          <a:p>
            <a:pPr algn="ctr" eaLnBrk="1" hangingPunct="1"/>
            <a:r>
              <a:rPr lang="en-US" altLang="en-US" smtClean="0"/>
              <a:t>Memory Buffer Chip …</a:t>
            </a:r>
            <a:r>
              <a:rPr lang="en-US" altLang="en-US" i="1" smtClean="0"/>
              <a:t>with 16MB Cache…</a:t>
            </a:r>
            <a:r>
              <a:rPr lang="en-US" altLang="en-US" smtClean="0"/>
              <a:t/>
            </a:r>
            <a:br>
              <a:rPr lang="en-US" altLang="en-US" smtClean="0"/>
            </a:br>
            <a:endParaRPr lang="en-US" altLang="en-US" smtClean="0"/>
          </a:p>
        </p:txBody>
      </p:sp>
      <p:pic>
        <p:nvPicPr>
          <p:cNvPr id="143366" name="Picture 28" descr="Short FF w Conn ISO Vie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4046">
            <a:off x="1016000" y="661988"/>
            <a:ext cx="221138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8056563" y="3822700"/>
            <a:ext cx="914400" cy="517525"/>
          </a:xfrm>
          <a:prstGeom prst="rect">
            <a:avLst/>
          </a:prstGeom>
          <a:noFill/>
        </p:spPr>
        <p:txBody>
          <a:bodyPr lIns="91217" tIns="45610" rIns="91217" bIns="45610" anchor="ctr">
            <a:spAutoFit/>
          </a:bodyPr>
          <a:lstStyle/>
          <a:p>
            <a:pPr defTabSz="912223" eaLnBrk="1" hangingPunct="1">
              <a:buFont typeface="Times New Roman" pitchFamily="18" charset="0"/>
              <a:buNone/>
              <a:defRPr/>
            </a:pPr>
            <a:r>
              <a:rPr lang="en-US" sz="1400"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POWER8</a:t>
            </a:r>
          </a:p>
          <a:p>
            <a:pPr defTabSz="912223" eaLnBrk="1" hangingPunct="1">
              <a:buFont typeface="Times New Roman" pitchFamily="18" charset="0"/>
              <a:buNone/>
              <a:defRPr/>
            </a:pPr>
            <a:r>
              <a:rPr lang="en-US" sz="1400" b="1" dirty="0">
                <a:solidFill>
                  <a:srgbClr val="FFFF00"/>
                </a:solidFill>
                <a:effectLst>
                  <a:outerShdw blurRad="38100" dist="38100" dir="2700000" algn="tl">
                    <a:srgbClr val="000000">
                      <a:alpha val="43137"/>
                    </a:srgbClr>
                  </a:outerShdw>
                </a:effectLst>
                <a:latin typeface="Arial Narrow" pitchFamily="34" charset="0"/>
                <a:ea typeface="ＭＳ Ｐゴシック" pitchFamily="34" charset="-128"/>
                <a:cs typeface="+mn-cs"/>
              </a:rPr>
              <a:t>Link</a:t>
            </a:r>
          </a:p>
        </p:txBody>
      </p:sp>
      <p:sp>
        <p:nvSpPr>
          <p:cNvPr id="61" name="Oval 18"/>
          <p:cNvSpPr>
            <a:spLocks noChangeArrowheads="1"/>
          </p:cNvSpPr>
          <p:nvPr/>
        </p:nvSpPr>
        <p:spPr bwMode="auto">
          <a:xfrm>
            <a:off x="5819775" y="390525"/>
            <a:ext cx="3409950" cy="1803400"/>
          </a:xfrm>
          <a:prstGeom prst="ellipse">
            <a:avLst/>
          </a:prstGeom>
          <a:solidFill>
            <a:srgbClr val="FFFFFF">
              <a:alpha val="49019"/>
            </a:srgbClr>
          </a:solidFill>
          <a:ln w="12700">
            <a:solidFill>
              <a:srgbClr val="7F7F7F"/>
            </a:solidFill>
            <a:round/>
            <a:headEnd/>
            <a:tailEnd/>
          </a:ln>
        </p:spPr>
        <p:txBody>
          <a:bodyPr wrap="none" lIns="90677" tIns="45338" rIns="90677" bIns="45338"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62" name="Rectangle 20"/>
          <p:cNvSpPr>
            <a:spLocks noChangeAspect="1" noChangeArrowheads="1"/>
          </p:cNvSpPr>
          <p:nvPr/>
        </p:nvSpPr>
        <p:spPr bwMode="auto">
          <a:xfrm>
            <a:off x="7753350" y="612775"/>
            <a:ext cx="876300" cy="495300"/>
          </a:xfrm>
          <a:prstGeom prst="rect">
            <a:avLst/>
          </a:prstGeom>
          <a:noFill/>
          <a:ln>
            <a:noFill/>
          </a:ln>
          <a:extLst/>
        </p:spPr>
        <p:txBody>
          <a:bodyPr wrap="none" lIns="0" tIns="0" rIns="0" bIns="0">
            <a:spAutoFit/>
          </a:bodyPr>
          <a:lstStyle>
            <a:lvl1pPr defTabSz="1011238">
              <a:defRPr>
                <a:solidFill>
                  <a:schemeClr val="tx1"/>
                </a:solidFill>
                <a:latin typeface="Arial" pitchFamily="34" charset="0"/>
                <a:cs typeface="Arial" pitchFamily="34" charset="0"/>
              </a:defRPr>
            </a:lvl1pPr>
            <a:lvl2pPr marL="822325" indent="-315913" defTabSz="1011238">
              <a:defRPr>
                <a:solidFill>
                  <a:schemeClr val="tx1"/>
                </a:solidFill>
                <a:latin typeface="Arial" pitchFamily="34" charset="0"/>
                <a:cs typeface="Arial" pitchFamily="34" charset="0"/>
              </a:defRPr>
            </a:lvl2pPr>
            <a:lvl3pPr marL="1265238" indent="-252413" defTabSz="1011238">
              <a:defRPr>
                <a:solidFill>
                  <a:schemeClr val="tx1"/>
                </a:solidFill>
                <a:latin typeface="Arial" pitchFamily="34" charset="0"/>
                <a:cs typeface="Arial" pitchFamily="34" charset="0"/>
              </a:defRPr>
            </a:lvl3pPr>
            <a:lvl4pPr marL="1771650" indent="-252413" defTabSz="1011238">
              <a:defRPr>
                <a:solidFill>
                  <a:schemeClr val="tx1"/>
                </a:solidFill>
                <a:latin typeface="Arial" pitchFamily="34" charset="0"/>
                <a:cs typeface="Arial" pitchFamily="34" charset="0"/>
              </a:defRPr>
            </a:lvl4pPr>
            <a:lvl5pPr marL="2278063" indent="-252413" defTabSz="1011238">
              <a:defRPr>
                <a:solidFill>
                  <a:schemeClr val="tx1"/>
                </a:solidFill>
                <a:latin typeface="Arial" pitchFamily="34" charset="0"/>
                <a:cs typeface="Arial" pitchFamily="34" charset="0"/>
              </a:defRPr>
            </a:lvl5pPr>
            <a:lvl6pPr marL="2735263" indent="-252413" defTabSz="1011238" fontAlgn="base">
              <a:spcBef>
                <a:spcPct val="0"/>
              </a:spcBef>
              <a:spcAft>
                <a:spcPct val="0"/>
              </a:spcAft>
              <a:defRPr>
                <a:solidFill>
                  <a:schemeClr val="tx1"/>
                </a:solidFill>
                <a:latin typeface="Arial" pitchFamily="34" charset="0"/>
                <a:cs typeface="Arial" pitchFamily="34" charset="0"/>
              </a:defRPr>
            </a:lvl6pPr>
            <a:lvl7pPr marL="3192463" indent="-252413" defTabSz="1011238" fontAlgn="base">
              <a:spcBef>
                <a:spcPct val="0"/>
              </a:spcBef>
              <a:spcAft>
                <a:spcPct val="0"/>
              </a:spcAft>
              <a:defRPr>
                <a:solidFill>
                  <a:schemeClr val="tx1"/>
                </a:solidFill>
                <a:latin typeface="Arial" pitchFamily="34" charset="0"/>
                <a:cs typeface="Arial" pitchFamily="34" charset="0"/>
              </a:defRPr>
            </a:lvl7pPr>
            <a:lvl8pPr marL="3649663" indent="-252413" defTabSz="1011238" fontAlgn="base">
              <a:spcBef>
                <a:spcPct val="0"/>
              </a:spcBef>
              <a:spcAft>
                <a:spcPct val="0"/>
              </a:spcAft>
              <a:defRPr>
                <a:solidFill>
                  <a:schemeClr val="tx1"/>
                </a:solidFill>
                <a:latin typeface="Arial" pitchFamily="34" charset="0"/>
                <a:cs typeface="Arial" pitchFamily="34" charset="0"/>
              </a:defRPr>
            </a:lvl8pPr>
            <a:lvl9pPr marL="4106863" indent="-252413" defTabSz="1011238" fontAlgn="base">
              <a:spcBef>
                <a:spcPct val="0"/>
              </a:spcBef>
              <a:spcAft>
                <a:spcPct val="0"/>
              </a:spcAft>
              <a:defRPr>
                <a:solidFill>
                  <a:schemeClr val="tx1"/>
                </a:solidFill>
                <a:latin typeface="Arial" pitchFamily="34" charset="0"/>
                <a:cs typeface="Arial" pitchFamily="34" charset="0"/>
              </a:defRPr>
            </a:lvl9pPr>
          </a:lstStyle>
          <a:p>
            <a:pPr algn="ctr" defTabSz="1009601" eaLnBrk="1" fontAlgn="auto" hangingPunct="1">
              <a:lnSpc>
                <a:spcPct val="90000"/>
              </a:lnSpc>
              <a:spcBef>
                <a:spcPts val="0"/>
              </a:spcBef>
              <a:spcAft>
                <a:spcPts val="0"/>
              </a:spcAft>
              <a:buFont typeface="Times New Roman" pitchFamily="18" charset="0"/>
              <a:buNone/>
              <a:defRPr/>
            </a:pPr>
            <a:r>
              <a:rPr lang="en-US" altLang="en-US" b="1" kern="0">
                <a:solidFill>
                  <a:srgbClr val="000000"/>
                </a:solidFill>
                <a:ea typeface="ＭＳ Ｐゴシック" pitchFamily="34" charset="-128"/>
              </a:rPr>
              <a:t>Memory</a:t>
            </a:r>
            <a:br>
              <a:rPr lang="en-US" altLang="en-US" b="1" kern="0">
                <a:solidFill>
                  <a:srgbClr val="000000"/>
                </a:solidFill>
                <a:ea typeface="ＭＳ Ｐゴシック" pitchFamily="34" charset="-128"/>
              </a:rPr>
            </a:br>
            <a:r>
              <a:rPr lang="en-US" altLang="en-US" b="1" kern="0">
                <a:solidFill>
                  <a:srgbClr val="000000"/>
                </a:solidFill>
                <a:ea typeface="ＭＳ Ｐゴシック" pitchFamily="34" charset="-128"/>
              </a:rPr>
              <a:t>Buffer</a:t>
            </a:r>
          </a:p>
        </p:txBody>
      </p:sp>
      <p:sp>
        <p:nvSpPr>
          <p:cNvPr id="63" name="Rectangle 21"/>
          <p:cNvSpPr>
            <a:spLocks noChangeAspect="1" noChangeArrowheads="1"/>
          </p:cNvSpPr>
          <p:nvPr/>
        </p:nvSpPr>
        <p:spPr bwMode="auto">
          <a:xfrm>
            <a:off x="6540500" y="639763"/>
            <a:ext cx="685800" cy="495300"/>
          </a:xfrm>
          <a:prstGeom prst="rect">
            <a:avLst/>
          </a:prstGeom>
          <a:noFill/>
          <a:ln>
            <a:noFill/>
          </a:ln>
          <a:extLst/>
        </p:spPr>
        <p:txBody>
          <a:bodyPr wrap="none" lIns="0" tIns="0" rIns="0" bIns="0">
            <a:spAutoFit/>
          </a:bodyPr>
          <a:lstStyle>
            <a:lvl1pPr defTabSz="1011238">
              <a:defRPr>
                <a:solidFill>
                  <a:schemeClr val="tx1"/>
                </a:solidFill>
                <a:latin typeface="Arial" pitchFamily="34" charset="0"/>
                <a:cs typeface="Arial" pitchFamily="34" charset="0"/>
              </a:defRPr>
            </a:lvl1pPr>
            <a:lvl2pPr marL="822325" indent="-315913" defTabSz="1011238">
              <a:defRPr>
                <a:solidFill>
                  <a:schemeClr val="tx1"/>
                </a:solidFill>
                <a:latin typeface="Arial" pitchFamily="34" charset="0"/>
                <a:cs typeface="Arial" pitchFamily="34" charset="0"/>
              </a:defRPr>
            </a:lvl2pPr>
            <a:lvl3pPr marL="1265238" indent="-252413" defTabSz="1011238">
              <a:defRPr>
                <a:solidFill>
                  <a:schemeClr val="tx1"/>
                </a:solidFill>
                <a:latin typeface="Arial" pitchFamily="34" charset="0"/>
                <a:cs typeface="Arial" pitchFamily="34" charset="0"/>
              </a:defRPr>
            </a:lvl3pPr>
            <a:lvl4pPr marL="1771650" indent="-252413" defTabSz="1011238">
              <a:defRPr>
                <a:solidFill>
                  <a:schemeClr val="tx1"/>
                </a:solidFill>
                <a:latin typeface="Arial" pitchFamily="34" charset="0"/>
                <a:cs typeface="Arial" pitchFamily="34" charset="0"/>
              </a:defRPr>
            </a:lvl4pPr>
            <a:lvl5pPr marL="2278063" indent="-252413" defTabSz="1011238">
              <a:defRPr>
                <a:solidFill>
                  <a:schemeClr val="tx1"/>
                </a:solidFill>
                <a:latin typeface="Arial" pitchFamily="34" charset="0"/>
                <a:cs typeface="Arial" pitchFamily="34" charset="0"/>
              </a:defRPr>
            </a:lvl5pPr>
            <a:lvl6pPr marL="2735263" indent="-252413" defTabSz="1011238" fontAlgn="base">
              <a:spcBef>
                <a:spcPct val="0"/>
              </a:spcBef>
              <a:spcAft>
                <a:spcPct val="0"/>
              </a:spcAft>
              <a:defRPr>
                <a:solidFill>
                  <a:schemeClr val="tx1"/>
                </a:solidFill>
                <a:latin typeface="Arial" pitchFamily="34" charset="0"/>
                <a:cs typeface="Arial" pitchFamily="34" charset="0"/>
              </a:defRPr>
            </a:lvl6pPr>
            <a:lvl7pPr marL="3192463" indent="-252413" defTabSz="1011238" fontAlgn="base">
              <a:spcBef>
                <a:spcPct val="0"/>
              </a:spcBef>
              <a:spcAft>
                <a:spcPct val="0"/>
              </a:spcAft>
              <a:defRPr>
                <a:solidFill>
                  <a:schemeClr val="tx1"/>
                </a:solidFill>
                <a:latin typeface="Arial" pitchFamily="34" charset="0"/>
                <a:cs typeface="Arial" pitchFamily="34" charset="0"/>
              </a:defRPr>
            </a:lvl7pPr>
            <a:lvl8pPr marL="3649663" indent="-252413" defTabSz="1011238" fontAlgn="base">
              <a:spcBef>
                <a:spcPct val="0"/>
              </a:spcBef>
              <a:spcAft>
                <a:spcPct val="0"/>
              </a:spcAft>
              <a:defRPr>
                <a:solidFill>
                  <a:schemeClr val="tx1"/>
                </a:solidFill>
                <a:latin typeface="Arial" pitchFamily="34" charset="0"/>
                <a:cs typeface="Arial" pitchFamily="34" charset="0"/>
              </a:defRPr>
            </a:lvl8pPr>
            <a:lvl9pPr marL="4106863" indent="-252413" defTabSz="1011238" fontAlgn="base">
              <a:spcBef>
                <a:spcPct val="0"/>
              </a:spcBef>
              <a:spcAft>
                <a:spcPct val="0"/>
              </a:spcAft>
              <a:defRPr>
                <a:solidFill>
                  <a:schemeClr val="tx1"/>
                </a:solidFill>
                <a:latin typeface="Arial" pitchFamily="34" charset="0"/>
                <a:cs typeface="Arial" pitchFamily="34" charset="0"/>
              </a:defRPr>
            </a:lvl9pPr>
          </a:lstStyle>
          <a:p>
            <a:pPr algn="ctr" defTabSz="1009601" eaLnBrk="1" fontAlgn="auto" hangingPunct="1">
              <a:lnSpc>
                <a:spcPct val="90000"/>
              </a:lnSpc>
              <a:spcBef>
                <a:spcPts val="0"/>
              </a:spcBef>
              <a:spcAft>
                <a:spcPts val="0"/>
              </a:spcAft>
              <a:buFont typeface="Times New Roman" pitchFamily="18" charset="0"/>
              <a:buNone/>
              <a:defRPr/>
            </a:pPr>
            <a:r>
              <a:rPr lang="en-US" altLang="en-US" b="1" kern="0">
                <a:solidFill>
                  <a:srgbClr val="000000"/>
                </a:solidFill>
                <a:ea typeface="ＭＳ Ｐゴシック" pitchFamily="34" charset="-128"/>
              </a:rPr>
              <a:t>DRAM</a:t>
            </a:r>
            <a:br>
              <a:rPr lang="en-US" altLang="en-US" b="1" kern="0">
                <a:solidFill>
                  <a:srgbClr val="000000"/>
                </a:solidFill>
                <a:ea typeface="ＭＳ Ｐゴシック" pitchFamily="34" charset="-128"/>
              </a:rPr>
            </a:br>
            <a:r>
              <a:rPr lang="en-US" altLang="en-US" b="1" kern="0">
                <a:solidFill>
                  <a:srgbClr val="000000"/>
                </a:solidFill>
                <a:ea typeface="ＭＳ Ｐゴシック" pitchFamily="34" charset="-128"/>
              </a:rPr>
              <a:t>Chips</a:t>
            </a:r>
          </a:p>
        </p:txBody>
      </p:sp>
      <p:pic>
        <p:nvPicPr>
          <p:cNvPr id="143371" name="Picture 2" descr="C:\Users\IBM_AD~1\AppData\Local\Temp\notesC9812B\Cen3_c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38" y="1100138"/>
            <a:ext cx="6619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2" name="Line 43"/>
          <p:cNvSpPr>
            <a:spLocks noChangeShapeType="1"/>
          </p:cNvSpPr>
          <p:nvPr/>
        </p:nvSpPr>
        <p:spPr bwMode="auto">
          <a:xfrm>
            <a:off x="7272338" y="1201738"/>
            <a:ext cx="615950" cy="0"/>
          </a:xfrm>
          <a:prstGeom prst="line">
            <a:avLst/>
          </a:prstGeom>
          <a:noFill/>
          <a:ln w="571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wrap="none" lIns="91289" tIns="45645" rIns="91289" bIns="45645" anchor="ctr"/>
          <a:lstStyle/>
          <a:p>
            <a:endParaRPr lang="ru-RU"/>
          </a:p>
        </p:txBody>
      </p:sp>
      <p:sp>
        <p:nvSpPr>
          <p:cNvPr id="66" name="Rectangle 82"/>
          <p:cNvSpPr>
            <a:spLocks noChangeArrowheads="1"/>
          </p:cNvSpPr>
          <p:nvPr/>
        </p:nvSpPr>
        <p:spPr bwMode="auto">
          <a:xfrm>
            <a:off x="7073900" y="1131888"/>
            <a:ext cx="150813" cy="141287"/>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67" name="Rectangle 83"/>
          <p:cNvSpPr>
            <a:spLocks noChangeArrowheads="1"/>
          </p:cNvSpPr>
          <p:nvPr/>
        </p:nvSpPr>
        <p:spPr bwMode="auto">
          <a:xfrm>
            <a:off x="6884988" y="1131888"/>
            <a:ext cx="152400" cy="141287"/>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68" name="Rectangle 84"/>
          <p:cNvSpPr>
            <a:spLocks noChangeArrowheads="1"/>
          </p:cNvSpPr>
          <p:nvPr/>
        </p:nvSpPr>
        <p:spPr bwMode="auto">
          <a:xfrm>
            <a:off x="6699250" y="1131888"/>
            <a:ext cx="150813" cy="141287"/>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69" name="Rectangle 85"/>
          <p:cNvSpPr>
            <a:spLocks noChangeArrowheads="1"/>
          </p:cNvSpPr>
          <p:nvPr/>
        </p:nvSpPr>
        <p:spPr bwMode="auto">
          <a:xfrm>
            <a:off x="6511925" y="1131888"/>
            <a:ext cx="152400" cy="141287"/>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143377" name="Line 43"/>
          <p:cNvSpPr>
            <a:spLocks noChangeShapeType="1"/>
          </p:cNvSpPr>
          <p:nvPr/>
        </p:nvSpPr>
        <p:spPr bwMode="auto">
          <a:xfrm>
            <a:off x="7272338" y="1392238"/>
            <a:ext cx="615950" cy="0"/>
          </a:xfrm>
          <a:prstGeom prst="line">
            <a:avLst/>
          </a:prstGeom>
          <a:noFill/>
          <a:ln w="571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wrap="none" lIns="91289" tIns="45645" rIns="91289" bIns="45645" anchor="ctr"/>
          <a:lstStyle/>
          <a:p>
            <a:endParaRPr lang="ru-RU"/>
          </a:p>
        </p:txBody>
      </p:sp>
      <p:sp>
        <p:nvSpPr>
          <p:cNvPr id="71" name="Rectangle 82"/>
          <p:cNvSpPr>
            <a:spLocks noChangeArrowheads="1"/>
          </p:cNvSpPr>
          <p:nvPr/>
        </p:nvSpPr>
        <p:spPr bwMode="auto">
          <a:xfrm>
            <a:off x="7073900" y="1320800"/>
            <a:ext cx="150813" cy="142875"/>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72" name="Rectangle 83"/>
          <p:cNvSpPr>
            <a:spLocks noChangeArrowheads="1"/>
          </p:cNvSpPr>
          <p:nvPr/>
        </p:nvSpPr>
        <p:spPr bwMode="auto">
          <a:xfrm>
            <a:off x="6884988" y="1320800"/>
            <a:ext cx="152400" cy="142875"/>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73" name="Rectangle 84"/>
          <p:cNvSpPr>
            <a:spLocks noChangeArrowheads="1"/>
          </p:cNvSpPr>
          <p:nvPr/>
        </p:nvSpPr>
        <p:spPr bwMode="auto">
          <a:xfrm>
            <a:off x="6699250" y="1320800"/>
            <a:ext cx="150813" cy="142875"/>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74" name="Rectangle 85"/>
          <p:cNvSpPr>
            <a:spLocks noChangeArrowheads="1"/>
          </p:cNvSpPr>
          <p:nvPr/>
        </p:nvSpPr>
        <p:spPr bwMode="auto">
          <a:xfrm>
            <a:off x="6511925" y="1320800"/>
            <a:ext cx="152400" cy="142875"/>
          </a:xfrm>
          <a:prstGeom prst="rect">
            <a:avLst/>
          </a:prstGeom>
          <a:gradFill rotWithShape="0">
            <a:gsLst>
              <a:gs pos="0">
                <a:srgbClr val="000000"/>
              </a:gs>
              <a:gs pos="100000">
                <a:srgbClr val="000000">
                  <a:alpha val="25000"/>
                </a:srgbClr>
              </a:gs>
            </a:gsLst>
            <a:lin ang="2700000"/>
          </a:gradFill>
          <a:ln w="12700">
            <a:solidFill>
              <a:srgbClr val="000000"/>
            </a:solidFill>
            <a:miter lim="800000"/>
            <a:headEnd/>
            <a:tailEnd/>
          </a:ln>
        </p:spPr>
        <p:txBody>
          <a:bodyPr wrap="none" lIns="101097" tIns="50546" rIns="101097" bIns="50546" anchor="ctr"/>
          <a:lstStyle>
            <a:lvl1pPr defTabSz="506413">
              <a:defRPr>
                <a:solidFill>
                  <a:schemeClr val="tx1"/>
                </a:solidFill>
                <a:latin typeface="Arial" pitchFamily="34" charset="0"/>
                <a:cs typeface="Arial" pitchFamily="34" charset="0"/>
              </a:defRPr>
            </a:lvl1pPr>
            <a:lvl2pPr marL="822325" indent="-315913" defTabSz="506413">
              <a:defRPr>
                <a:solidFill>
                  <a:schemeClr val="tx1"/>
                </a:solidFill>
                <a:latin typeface="Arial" pitchFamily="34" charset="0"/>
                <a:cs typeface="Arial" pitchFamily="34" charset="0"/>
              </a:defRPr>
            </a:lvl2pPr>
            <a:lvl3pPr marL="1265238" indent="-252413" defTabSz="506413">
              <a:defRPr>
                <a:solidFill>
                  <a:schemeClr val="tx1"/>
                </a:solidFill>
                <a:latin typeface="Arial" pitchFamily="34" charset="0"/>
                <a:cs typeface="Arial" pitchFamily="34" charset="0"/>
              </a:defRPr>
            </a:lvl3pPr>
            <a:lvl4pPr marL="1771650" indent="-252413" defTabSz="506413">
              <a:defRPr>
                <a:solidFill>
                  <a:schemeClr val="tx1"/>
                </a:solidFill>
                <a:latin typeface="Arial" pitchFamily="34" charset="0"/>
                <a:cs typeface="Arial" pitchFamily="34" charset="0"/>
              </a:defRPr>
            </a:lvl4pPr>
            <a:lvl5pPr marL="2278063" indent="-252413" defTabSz="506413">
              <a:defRPr>
                <a:solidFill>
                  <a:schemeClr val="tx1"/>
                </a:solidFill>
                <a:latin typeface="Arial" pitchFamily="34" charset="0"/>
                <a:cs typeface="Arial" pitchFamily="34" charset="0"/>
              </a:defRPr>
            </a:lvl5pPr>
            <a:lvl6pPr marL="2735263" indent="-252413" defTabSz="506413" fontAlgn="base">
              <a:spcBef>
                <a:spcPct val="0"/>
              </a:spcBef>
              <a:spcAft>
                <a:spcPct val="0"/>
              </a:spcAft>
              <a:defRPr>
                <a:solidFill>
                  <a:schemeClr val="tx1"/>
                </a:solidFill>
                <a:latin typeface="Arial" pitchFamily="34" charset="0"/>
                <a:cs typeface="Arial" pitchFamily="34" charset="0"/>
              </a:defRPr>
            </a:lvl6pPr>
            <a:lvl7pPr marL="3192463" indent="-252413" defTabSz="506413" fontAlgn="base">
              <a:spcBef>
                <a:spcPct val="0"/>
              </a:spcBef>
              <a:spcAft>
                <a:spcPct val="0"/>
              </a:spcAft>
              <a:defRPr>
                <a:solidFill>
                  <a:schemeClr val="tx1"/>
                </a:solidFill>
                <a:latin typeface="Arial" pitchFamily="34" charset="0"/>
                <a:cs typeface="Arial" pitchFamily="34" charset="0"/>
              </a:defRPr>
            </a:lvl7pPr>
            <a:lvl8pPr marL="3649663" indent="-252413" defTabSz="506413" fontAlgn="base">
              <a:spcBef>
                <a:spcPct val="0"/>
              </a:spcBef>
              <a:spcAft>
                <a:spcPct val="0"/>
              </a:spcAft>
              <a:defRPr>
                <a:solidFill>
                  <a:schemeClr val="tx1"/>
                </a:solidFill>
                <a:latin typeface="Arial" pitchFamily="34" charset="0"/>
                <a:cs typeface="Arial" pitchFamily="34" charset="0"/>
              </a:defRPr>
            </a:lvl8pPr>
            <a:lvl9pPr marL="4106863" indent="-252413" defTabSz="506413" fontAlgn="base">
              <a:spcBef>
                <a:spcPct val="0"/>
              </a:spcBef>
              <a:spcAft>
                <a:spcPct val="0"/>
              </a:spcAft>
              <a:defRPr>
                <a:solidFill>
                  <a:schemeClr val="tx1"/>
                </a:solidFill>
                <a:latin typeface="Arial" pitchFamily="34" charset="0"/>
                <a:cs typeface="Arial" pitchFamily="34" charset="0"/>
              </a:defRPr>
            </a:lvl9pPr>
          </a:lstStyle>
          <a:p>
            <a:pPr algn="ctr" defTabSz="505596" eaLnBrk="1" fontAlgn="auto" hangingPunct="1">
              <a:spcBef>
                <a:spcPct val="50000"/>
              </a:spcBef>
              <a:spcAft>
                <a:spcPts val="0"/>
              </a:spcAft>
              <a:buClr>
                <a:srgbClr val="2DB6B3"/>
              </a:buClr>
              <a:buFont typeface="Times New Roman" pitchFamily="18" charset="0"/>
              <a:buNone/>
              <a:defRPr/>
            </a:pPr>
            <a:endParaRPr lang="en-GB" altLang="en-US" sz="1100" b="1" kern="0">
              <a:solidFill>
                <a:srgbClr val="000000"/>
              </a:solidFill>
              <a:ea typeface="ＭＳ Ｐゴシック" pitchFamily="34" charset="-128"/>
            </a:endParaRPr>
          </a:p>
        </p:txBody>
      </p:sp>
      <p:sp>
        <p:nvSpPr>
          <p:cNvPr id="76" name="Text Box 30"/>
          <p:cNvSpPr txBox="1">
            <a:spLocks noChangeArrowheads="1"/>
          </p:cNvSpPr>
          <p:nvPr/>
        </p:nvSpPr>
        <p:spPr bwMode="auto">
          <a:xfrm>
            <a:off x="3159125" y="2152650"/>
            <a:ext cx="2001838" cy="455613"/>
          </a:xfrm>
          <a:prstGeom prst="rect">
            <a:avLst/>
          </a:prstGeom>
          <a:noFill/>
          <a:ln>
            <a:noFill/>
          </a:ln>
          <a:effectLst/>
          <a:extLst/>
        </p:spPr>
        <p:txBody>
          <a:bodyPr wrap="none" lIns="91289" tIns="45645" rIns="91289" bIns="45645">
            <a:spAutoFit/>
          </a:bodyPr>
          <a:lstStyle>
            <a:lvl1pPr defTabSz="1119188">
              <a:defRPr>
                <a:solidFill>
                  <a:schemeClr val="tx1"/>
                </a:solidFill>
                <a:latin typeface="Arial" pitchFamily="34" charset="0"/>
                <a:cs typeface="Arial" pitchFamily="34" charset="0"/>
              </a:defRPr>
            </a:lvl1pPr>
            <a:lvl2pPr defTabSz="1119188">
              <a:defRPr>
                <a:solidFill>
                  <a:schemeClr val="tx1"/>
                </a:solidFill>
                <a:latin typeface="Arial" pitchFamily="34" charset="0"/>
                <a:cs typeface="Arial" pitchFamily="34" charset="0"/>
              </a:defRPr>
            </a:lvl2pPr>
            <a:lvl3pPr defTabSz="1119188">
              <a:defRPr>
                <a:solidFill>
                  <a:schemeClr val="tx1"/>
                </a:solidFill>
                <a:latin typeface="Arial" pitchFamily="34" charset="0"/>
                <a:cs typeface="Arial" pitchFamily="34" charset="0"/>
              </a:defRPr>
            </a:lvl3pPr>
            <a:lvl4pPr defTabSz="1119188">
              <a:defRPr>
                <a:solidFill>
                  <a:schemeClr val="tx1"/>
                </a:solidFill>
                <a:latin typeface="Arial" pitchFamily="34" charset="0"/>
                <a:cs typeface="Arial" pitchFamily="34" charset="0"/>
              </a:defRPr>
            </a:lvl4pPr>
            <a:lvl5pPr defTabSz="1119188">
              <a:defRPr>
                <a:solidFill>
                  <a:schemeClr val="tx1"/>
                </a:solidFill>
                <a:latin typeface="Arial" pitchFamily="34" charset="0"/>
                <a:cs typeface="Arial" pitchFamily="34" charset="0"/>
              </a:defRPr>
            </a:lvl5pPr>
            <a:lvl6pPr defTabSz="1119188" fontAlgn="base">
              <a:spcBef>
                <a:spcPct val="0"/>
              </a:spcBef>
              <a:spcAft>
                <a:spcPct val="0"/>
              </a:spcAft>
              <a:defRPr>
                <a:solidFill>
                  <a:schemeClr val="tx1"/>
                </a:solidFill>
                <a:latin typeface="Arial" pitchFamily="34" charset="0"/>
                <a:cs typeface="Arial" pitchFamily="34" charset="0"/>
              </a:defRPr>
            </a:lvl6pPr>
            <a:lvl7pPr defTabSz="1119188" fontAlgn="base">
              <a:spcBef>
                <a:spcPct val="0"/>
              </a:spcBef>
              <a:spcAft>
                <a:spcPct val="0"/>
              </a:spcAft>
              <a:defRPr>
                <a:solidFill>
                  <a:schemeClr val="tx1"/>
                </a:solidFill>
                <a:latin typeface="Arial" pitchFamily="34" charset="0"/>
                <a:cs typeface="Arial" pitchFamily="34" charset="0"/>
              </a:defRPr>
            </a:lvl7pPr>
            <a:lvl8pPr defTabSz="1119188" fontAlgn="base">
              <a:spcBef>
                <a:spcPct val="0"/>
              </a:spcBef>
              <a:spcAft>
                <a:spcPct val="0"/>
              </a:spcAft>
              <a:defRPr>
                <a:solidFill>
                  <a:schemeClr val="tx1"/>
                </a:solidFill>
                <a:latin typeface="Arial" pitchFamily="34" charset="0"/>
                <a:cs typeface="Arial" pitchFamily="34" charset="0"/>
              </a:defRPr>
            </a:lvl8pPr>
            <a:lvl9pPr defTabSz="1119188" fontAlgn="base">
              <a:spcBef>
                <a:spcPct val="0"/>
              </a:spcBef>
              <a:spcAft>
                <a:spcPct val="0"/>
              </a:spcAft>
              <a:defRPr>
                <a:solidFill>
                  <a:schemeClr val="tx1"/>
                </a:solidFill>
                <a:latin typeface="Arial" pitchFamily="34" charset="0"/>
                <a:cs typeface="Arial" pitchFamily="34" charset="0"/>
              </a:defRPr>
            </a:lvl9pPr>
          </a:lstStyle>
          <a:p>
            <a:pPr defTabSz="1117375" eaLnBrk="1" fontAlgn="auto" hangingPunct="1">
              <a:lnSpc>
                <a:spcPct val="85000"/>
              </a:lnSpc>
              <a:spcBef>
                <a:spcPts val="0"/>
              </a:spcBef>
              <a:spcAft>
                <a:spcPts val="0"/>
              </a:spcAft>
              <a:buClr>
                <a:srgbClr val="DFFF66"/>
              </a:buClr>
              <a:buFont typeface="Times New Roman" pitchFamily="18" charset="0"/>
              <a:buNone/>
              <a:defRPr/>
            </a:pPr>
            <a:r>
              <a:rPr lang="en-US" altLang="en-US" sz="2800" b="1" kern="0" dirty="0">
                <a:solidFill>
                  <a:srgbClr val="000000"/>
                </a:solidFill>
                <a:latin typeface="Arial Narrow"/>
                <a:ea typeface="ＭＳ Ｐゴシック" pitchFamily="34" charset="-128"/>
              </a:rPr>
              <a:t>“</a:t>
            </a:r>
            <a:r>
              <a:rPr lang="en-US" altLang="en-US" sz="2800" b="1" kern="0" dirty="0">
                <a:solidFill>
                  <a:srgbClr val="000000"/>
                </a:solidFill>
                <a:ea typeface="ＭＳ Ｐゴシック" pitchFamily="34" charset="-128"/>
              </a:rPr>
              <a:t>L4 cache</a:t>
            </a:r>
            <a:r>
              <a:rPr lang="en-US" altLang="en-US" sz="2800" b="1" kern="0" dirty="0">
                <a:solidFill>
                  <a:srgbClr val="000000"/>
                </a:solidFill>
                <a:latin typeface="Arial Narrow"/>
                <a:ea typeface="ＭＳ Ｐゴシック" pitchFamily="34" charset="-128"/>
              </a:rPr>
              <a:t>”</a:t>
            </a:r>
            <a:endParaRPr lang="en-US" altLang="en-US" sz="2800" b="1" kern="0" dirty="0">
              <a:solidFill>
                <a:srgbClr val="000000"/>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spect="1" noChangeArrowheads="1"/>
          </p:cNvSpPr>
          <p:nvPr/>
        </p:nvSpPr>
        <p:spPr bwMode="auto">
          <a:xfrm>
            <a:off x="3632200" y="1928813"/>
            <a:ext cx="16287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lnSpc>
                <a:spcPct val="90000"/>
              </a:lnSpc>
              <a:buSzPct val="100000"/>
              <a:buFont typeface="Times New Roman" panose="02020603050405020304" pitchFamily="18" charset="0"/>
              <a:buNone/>
            </a:pPr>
            <a:r>
              <a:rPr lang="en-US" altLang="en-US"/>
              <a:t>POWER8</a:t>
            </a:r>
          </a:p>
        </p:txBody>
      </p:sp>
      <p:pic>
        <p:nvPicPr>
          <p:cNvPr id="144388" name="Picture 2" descr="C:\Users\IBM_AD~1\AppData\Local\Temp\notesC9812B\Cen3_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1201738"/>
            <a:ext cx="6048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2" descr="C:\Users\IBM_AD~1\AppData\Local\Temp\notesC9812B\Cen3_c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1200150"/>
            <a:ext cx="6032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2" descr="C:\Users\IBM_AD~1\AppData\Local\Temp\notesC9812B\Cen3_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159000"/>
            <a:ext cx="604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2" descr="C:\Users\IBM_AD~1\AppData\Local\Temp\notesC9812B\Cen3_c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2157413"/>
            <a:ext cx="6032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2" name="Picture 2" descr="C:\Users\IBM_AD~1\AppData\Local\Temp\notesC9812B\Cen3_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157538"/>
            <a:ext cx="6048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2" descr="C:\Users\IBM_AD~1\AppData\Local\Temp\notesC9812B\Cen3_c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3155950"/>
            <a:ext cx="603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4" name="Picture 2" descr="C:\Users\IBM_AD~1\AppData\Local\Temp\notesC9812B\Cen3_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4114800"/>
            <a:ext cx="60483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5" name="Picture 2" descr="C:\Users\IBM_AD~1\AppData\Local\Temp\notesC9812B\Cen3_c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113213"/>
            <a:ext cx="6048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6" name="Rectangle 11"/>
          <p:cNvSpPr>
            <a:spLocks noChangeAspect="1" noChangeArrowheads="1"/>
          </p:cNvSpPr>
          <p:nvPr/>
        </p:nvSpPr>
        <p:spPr bwMode="auto">
          <a:xfrm>
            <a:off x="1765300" y="787400"/>
            <a:ext cx="5984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lnSpc>
                <a:spcPct val="90000"/>
              </a:lnSpc>
              <a:buSzPct val="100000"/>
              <a:buFont typeface="Times New Roman" panose="02020603050405020304" pitchFamily="18" charset="0"/>
              <a:buNone/>
            </a:pPr>
            <a:r>
              <a:rPr lang="en-US" altLang="en-US" sz="1300"/>
              <a:t>Memory</a:t>
            </a:r>
            <a:br>
              <a:rPr lang="en-US" altLang="en-US" sz="1300"/>
            </a:br>
            <a:r>
              <a:rPr lang="en-US" altLang="en-US" sz="1300"/>
              <a:t>Buffer</a:t>
            </a:r>
          </a:p>
        </p:txBody>
      </p:sp>
      <p:grpSp>
        <p:nvGrpSpPr>
          <p:cNvPr id="144397" name="Group 12"/>
          <p:cNvGrpSpPr>
            <a:grpSpLocks/>
          </p:cNvGrpSpPr>
          <p:nvPr/>
        </p:nvGrpSpPr>
        <p:grpSpPr bwMode="auto">
          <a:xfrm>
            <a:off x="2417763" y="1587500"/>
            <a:ext cx="920750" cy="2894013"/>
            <a:chOff x="1619" y="1441"/>
            <a:chExt cx="635" cy="2042"/>
          </a:xfrm>
        </p:grpSpPr>
        <p:sp>
          <p:nvSpPr>
            <p:cNvPr id="144639" name="Line 13"/>
            <p:cNvSpPr>
              <a:spLocks noChangeShapeType="1"/>
            </p:cNvSpPr>
            <p:nvPr/>
          </p:nvSpPr>
          <p:spPr bwMode="auto">
            <a:xfrm>
              <a:off x="1639" y="1441"/>
              <a:ext cx="585" cy="699"/>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40" name="Line 14"/>
            <p:cNvSpPr>
              <a:spLocks noChangeShapeType="1"/>
            </p:cNvSpPr>
            <p:nvPr/>
          </p:nvSpPr>
          <p:spPr bwMode="auto">
            <a:xfrm>
              <a:off x="1632" y="2116"/>
              <a:ext cx="591" cy="172"/>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41" name="Line 15"/>
            <p:cNvSpPr>
              <a:spLocks noChangeShapeType="1"/>
            </p:cNvSpPr>
            <p:nvPr/>
          </p:nvSpPr>
          <p:spPr bwMode="auto">
            <a:xfrm flipV="1">
              <a:off x="1619" y="2459"/>
              <a:ext cx="609" cy="355"/>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42" name="Line 16"/>
            <p:cNvSpPr>
              <a:spLocks noChangeShapeType="1"/>
            </p:cNvSpPr>
            <p:nvPr/>
          </p:nvSpPr>
          <p:spPr bwMode="auto">
            <a:xfrm flipV="1">
              <a:off x="1645" y="2624"/>
              <a:ext cx="609" cy="859"/>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grpSp>
        <p:nvGrpSpPr>
          <p:cNvPr id="144398" name="Group 17"/>
          <p:cNvGrpSpPr>
            <a:grpSpLocks/>
          </p:cNvGrpSpPr>
          <p:nvPr/>
        </p:nvGrpSpPr>
        <p:grpSpPr bwMode="auto">
          <a:xfrm flipH="1">
            <a:off x="5634038" y="1585913"/>
            <a:ext cx="890587" cy="2894012"/>
            <a:chOff x="1954" y="1314"/>
            <a:chExt cx="617" cy="2067"/>
          </a:xfrm>
        </p:grpSpPr>
        <p:sp>
          <p:nvSpPr>
            <p:cNvPr id="144635" name="Line 18"/>
            <p:cNvSpPr>
              <a:spLocks noChangeShapeType="1"/>
            </p:cNvSpPr>
            <p:nvPr/>
          </p:nvSpPr>
          <p:spPr bwMode="auto">
            <a:xfrm>
              <a:off x="1974" y="1314"/>
              <a:ext cx="588" cy="708"/>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36" name="Line 19"/>
            <p:cNvSpPr>
              <a:spLocks noChangeShapeType="1"/>
            </p:cNvSpPr>
            <p:nvPr/>
          </p:nvSpPr>
          <p:spPr bwMode="auto">
            <a:xfrm>
              <a:off x="1967" y="1997"/>
              <a:ext cx="594" cy="17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37" name="Line 20"/>
            <p:cNvSpPr>
              <a:spLocks noChangeShapeType="1"/>
            </p:cNvSpPr>
            <p:nvPr/>
          </p:nvSpPr>
          <p:spPr bwMode="auto">
            <a:xfrm flipV="1">
              <a:off x="1954" y="2344"/>
              <a:ext cx="612" cy="36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38" name="Line 21"/>
            <p:cNvSpPr>
              <a:spLocks noChangeShapeType="1"/>
            </p:cNvSpPr>
            <p:nvPr/>
          </p:nvSpPr>
          <p:spPr bwMode="auto">
            <a:xfrm flipV="1">
              <a:off x="1959" y="2511"/>
              <a:ext cx="612" cy="87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sp>
        <p:nvSpPr>
          <p:cNvPr id="144399" name="Rectangle 22"/>
          <p:cNvSpPr>
            <a:spLocks noChangeAspect="1" noChangeArrowheads="1"/>
          </p:cNvSpPr>
          <p:nvPr/>
        </p:nvSpPr>
        <p:spPr bwMode="auto">
          <a:xfrm>
            <a:off x="522288" y="779463"/>
            <a:ext cx="485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lnSpc>
                <a:spcPct val="90000"/>
              </a:lnSpc>
              <a:buSzPct val="100000"/>
              <a:buFont typeface="Times New Roman" panose="02020603050405020304" pitchFamily="18" charset="0"/>
              <a:buNone/>
            </a:pPr>
            <a:r>
              <a:rPr lang="en-US" altLang="en-US" sz="1300"/>
              <a:t>DRAM</a:t>
            </a:r>
            <a:br>
              <a:rPr lang="en-US" altLang="en-US" sz="1300"/>
            </a:br>
            <a:r>
              <a:rPr lang="en-US" altLang="en-US" sz="1300"/>
              <a:t>Chips</a:t>
            </a:r>
          </a:p>
        </p:txBody>
      </p:sp>
      <p:grpSp>
        <p:nvGrpSpPr>
          <p:cNvPr id="144400" name="Group 23"/>
          <p:cNvGrpSpPr>
            <a:grpSpLocks/>
          </p:cNvGrpSpPr>
          <p:nvPr/>
        </p:nvGrpSpPr>
        <p:grpSpPr bwMode="auto">
          <a:xfrm>
            <a:off x="7240588" y="1231900"/>
            <a:ext cx="1258887" cy="3556000"/>
            <a:chOff x="4752" y="1205"/>
            <a:chExt cx="872" cy="2538"/>
          </a:xfrm>
        </p:grpSpPr>
        <p:grpSp>
          <p:nvGrpSpPr>
            <p:cNvPr id="144531" name="Group 24"/>
            <p:cNvGrpSpPr>
              <a:grpSpLocks/>
            </p:cNvGrpSpPr>
            <p:nvPr/>
          </p:nvGrpSpPr>
          <p:grpSpPr bwMode="auto">
            <a:xfrm>
              <a:off x="4752" y="1205"/>
              <a:ext cx="872" cy="466"/>
              <a:chOff x="4752" y="1205"/>
              <a:chExt cx="872" cy="466"/>
            </a:xfrm>
          </p:grpSpPr>
          <p:sp>
            <p:nvSpPr>
              <p:cNvPr id="144610" name="Line 25"/>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11" name="Line 26"/>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12" name="Line 27"/>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613" name="Line 28"/>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614" name="Group 29"/>
              <p:cNvGrpSpPr>
                <a:grpSpLocks/>
              </p:cNvGrpSpPr>
              <p:nvPr/>
            </p:nvGrpSpPr>
            <p:grpSpPr bwMode="auto">
              <a:xfrm>
                <a:off x="5172" y="1205"/>
                <a:ext cx="452" cy="466"/>
                <a:chOff x="5172" y="1205"/>
                <a:chExt cx="452" cy="466"/>
              </a:xfrm>
            </p:grpSpPr>
            <p:grpSp>
              <p:nvGrpSpPr>
                <p:cNvPr id="144615" name="Group 30"/>
                <p:cNvGrpSpPr>
                  <a:grpSpLocks/>
                </p:cNvGrpSpPr>
                <p:nvPr/>
              </p:nvGrpSpPr>
              <p:grpSpPr bwMode="auto">
                <a:xfrm>
                  <a:off x="5172" y="1205"/>
                  <a:ext cx="452" cy="90"/>
                  <a:chOff x="5172" y="1205"/>
                  <a:chExt cx="452" cy="90"/>
                </a:xfrm>
              </p:grpSpPr>
              <p:sp>
                <p:nvSpPr>
                  <p:cNvPr id="144631" name="Rectangle 31"/>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32" name="Rectangle 32"/>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33" name="Rectangle 33"/>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34" name="Rectangle 34"/>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616" name="Group 35"/>
                <p:cNvGrpSpPr>
                  <a:grpSpLocks/>
                </p:cNvGrpSpPr>
                <p:nvPr/>
              </p:nvGrpSpPr>
              <p:grpSpPr bwMode="auto">
                <a:xfrm>
                  <a:off x="5172" y="1330"/>
                  <a:ext cx="452" cy="90"/>
                  <a:chOff x="5172" y="1205"/>
                  <a:chExt cx="452" cy="90"/>
                </a:xfrm>
              </p:grpSpPr>
              <p:sp>
                <p:nvSpPr>
                  <p:cNvPr id="144627" name="Rectangle 36"/>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8" name="Rectangle 37"/>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9" name="Rectangle 38"/>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30" name="Rectangle 39"/>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617" name="Group 40"/>
                <p:cNvGrpSpPr>
                  <a:grpSpLocks/>
                </p:cNvGrpSpPr>
                <p:nvPr/>
              </p:nvGrpSpPr>
              <p:grpSpPr bwMode="auto">
                <a:xfrm>
                  <a:off x="5172" y="1455"/>
                  <a:ext cx="452" cy="90"/>
                  <a:chOff x="5172" y="1205"/>
                  <a:chExt cx="452" cy="90"/>
                </a:xfrm>
              </p:grpSpPr>
              <p:sp>
                <p:nvSpPr>
                  <p:cNvPr id="144623" name="Rectangle 41"/>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4" name="Rectangle 42"/>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5" name="Rectangle 43"/>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6" name="Rectangle 44"/>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618" name="Group 45"/>
                <p:cNvGrpSpPr>
                  <a:grpSpLocks/>
                </p:cNvGrpSpPr>
                <p:nvPr/>
              </p:nvGrpSpPr>
              <p:grpSpPr bwMode="auto">
                <a:xfrm>
                  <a:off x="5172" y="1581"/>
                  <a:ext cx="452" cy="90"/>
                  <a:chOff x="5172" y="1205"/>
                  <a:chExt cx="452" cy="90"/>
                </a:xfrm>
              </p:grpSpPr>
              <p:sp>
                <p:nvSpPr>
                  <p:cNvPr id="144619" name="Rectangle 46"/>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0" name="Rectangle 47"/>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1" name="Rectangle 48"/>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22" name="Rectangle 49"/>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nvGrpSpPr>
            <p:cNvPr id="144532" name="Group 50"/>
            <p:cNvGrpSpPr>
              <a:grpSpLocks/>
            </p:cNvGrpSpPr>
            <p:nvPr/>
          </p:nvGrpSpPr>
          <p:grpSpPr bwMode="auto">
            <a:xfrm>
              <a:off x="4752" y="1877"/>
              <a:ext cx="872" cy="466"/>
              <a:chOff x="4752" y="1205"/>
              <a:chExt cx="872" cy="466"/>
            </a:xfrm>
          </p:grpSpPr>
          <p:sp>
            <p:nvSpPr>
              <p:cNvPr id="144585" name="Line 51"/>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86" name="Line 52"/>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87" name="Line 53"/>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88" name="Line 54"/>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589" name="Group 55"/>
              <p:cNvGrpSpPr>
                <a:grpSpLocks/>
              </p:cNvGrpSpPr>
              <p:nvPr/>
            </p:nvGrpSpPr>
            <p:grpSpPr bwMode="auto">
              <a:xfrm>
                <a:off x="5172" y="1205"/>
                <a:ext cx="452" cy="466"/>
                <a:chOff x="5172" y="1205"/>
                <a:chExt cx="452" cy="466"/>
              </a:xfrm>
            </p:grpSpPr>
            <p:grpSp>
              <p:nvGrpSpPr>
                <p:cNvPr id="144590" name="Group 56"/>
                <p:cNvGrpSpPr>
                  <a:grpSpLocks/>
                </p:cNvGrpSpPr>
                <p:nvPr/>
              </p:nvGrpSpPr>
              <p:grpSpPr bwMode="auto">
                <a:xfrm>
                  <a:off x="5172" y="1205"/>
                  <a:ext cx="452" cy="90"/>
                  <a:chOff x="5172" y="1205"/>
                  <a:chExt cx="452" cy="90"/>
                </a:xfrm>
              </p:grpSpPr>
              <p:sp>
                <p:nvSpPr>
                  <p:cNvPr id="144606" name="Rectangle 57"/>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7" name="Rectangle 58"/>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8" name="Rectangle 59"/>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9" name="Rectangle 60"/>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91" name="Group 61"/>
                <p:cNvGrpSpPr>
                  <a:grpSpLocks/>
                </p:cNvGrpSpPr>
                <p:nvPr/>
              </p:nvGrpSpPr>
              <p:grpSpPr bwMode="auto">
                <a:xfrm>
                  <a:off x="5172" y="1330"/>
                  <a:ext cx="452" cy="90"/>
                  <a:chOff x="5172" y="1205"/>
                  <a:chExt cx="452" cy="90"/>
                </a:xfrm>
              </p:grpSpPr>
              <p:sp>
                <p:nvSpPr>
                  <p:cNvPr id="144602" name="Rectangle 62"/>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3" name="Rectangle 63"/>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4" name="Rectangle 64"/>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5" name="Rectangle 65"/>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92" name="Group 66"/>
                <p:cNvGrpSpPr>
                  <a:grpSpLocks/>
                </p:cNvGrpSpPr>
                <p:nvPr/>
              </p:nvGrpSpPr>
              <p:grpSpPr bwMode="auto">
                <a:xfrm>
                  <a:off x="5172" y="1455"/>
                  <a:ext cx="452" cy="90"/>
                  <a:chOff x="5172" y="1205"/>
                  <a:chExt cx="452" cy="90"/>
                </a:xfrm>
              </p:grpSpPr>
              <p:sp>
                <p:nvSpPr>
                  <p:cNvPr id="144598" name="Rectangle 67"/>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99" name="Rectangle 68"/>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0" name="Rectangle 69"/>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601" name="Rectangle 70"/>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93" name="Group 71"/>
                <p:cNvGrpSpPr>
                  <a:grpSpLocks/>
                </p:cNvGrpSpPr>
                <p:nvPr/>
              </p:nvGrpSpPr>
              <p:grpSpPr bwMode="auto">
                <a:xfrm>
                  <a:off x="5172" y="1581"/>
                  <a:ext cx="452" cy="90"/>
                  <a:chOff x="5172" y="1205"/>
                  <a:chExt cx="452" cy="90"/>
                </a:xfrm>
              </p:grpSpPr>
              <p:sp>
                <p:nvSpPr>
                  <p:cNvPr id="144594" name="Rectangle 72"/>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95" name="Rectangle 73"/>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96" name="Rectangle 74"/>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97" name="Rectangle 75"/>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nvGrpSpPr>
            <p:cNvPr id="144533" name="Group 76"/>
            <p:cNvGrpSpPr>
              <a:grpSpLocks/>
            </p:cNvGrpSpPr>
            <p:nvPr/>
          </p:nvGrpSpPr>
          <p:grpSpPr bwMode="auto">
            <a:xfrm>
              <a:off x="4752" y="2605"/>
              <a:ext cx="872" cy="466"/>
              <a:chOff x="4752" y="1205"/>
              <a:chExt cx="872" cy="466"/>
            </a:xfrm>
          </p:grpSpPr>
          <p:sp>
            <p:nvSpPr>
              <p:cNvPr id="144560" name="Line 77"/>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61" name="Line 78"/>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62" name="Line 79"/>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63" name="Line 80"/>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564" name="Group 81"/>
              <p:cNvGrpSpPr>
                <a:grpSpLocks/>
              </p:cNvGrpSpPr>
              <p:nvPr/>
            </p:nvGrpSpPr>
            <p:grpSpPr bwMode="auto">
              <a:xfrm>
                <a:off x="5172" y="1205"/>
                <a:ext cx="452" cy="466"/>
                <a:chOff x="5172" y="1205"/>
                <a:chExt cx="452" cy="466"/>
              </a:xfrm>
            </p:grpSpPr>
            <p:grpSp>
              <p:nvGrpSpPr>
                <p:cNvPr id="144565" name="Group 82"/>
                <p:cNvGrpSpPr>
                  <a:grpSpLocks/>
                </p:cNvGrpSpPr>
                <p:nvPr/>
              </p:nvGrpSpPr>
              <p:grpSpPr bwMode="auto">
                <a:xfrm>
                  <a:off x="5172" y="1205"/>
                  <a:ext cx="452" cy="90"/>
                  <a:chOff x="5172" y="1205"/>
                  <a:chExt cx="452" cy="90"/>
                </a:xfrm>
              </p:grpSpPr>
              <p:sp>
                <p:nvSpPr>
                  <p:cNvPr id="144581" name="Rectangle 83"/>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82" name="Rectangle 84"/>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83" name="Rectangle 85"/>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84" name="Rectangle 86"/>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66" name="Group 87"/>
                <p:cNvGrpSpPr>
                  <a:grpSpLocks/>
                </p:cNvGrpSpPr>
                <p:nvPr/>
              </p:nvGrpSpPr>
              <p:grpSpPr bwMode="auto">
                <a:xfrm>
                  <a:off x="5172" y="1330"/>
                  <a:ext cx="452" cy="90"/>
                  <a:chOff x="5172" y="1205"/>
                  <a:chExt cx="452" cy="90"/>
                </a:xfrm>
              </p:grpSpPr>
              <p:sp>
                <p:nvSpPr>
                  <p:cNvPr id="144577" name="Rectangle 88"/>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8" name="Rectangle 89"/>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9" name="Rectangle 90"/>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80" name="Rectangle 91"/>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67" name="Group 92"/>
                <p:cNvGrpSpPr>
                  <a:grpSpLocks/>
                </p:cNvGrpSpPr>
                <p:nvPr/>
              </p:nvGrpSpPr>
              <p:grpSpPr bwMode="auto">
                <a:xfrm>
                  <a:off x="5172" y="1455"/>
                  <a:ext cx="452" cy="90"/>
                  <a:chOff x="5172" y="1205"/>
                  <a:chExt cx="452" cy="90"/>
                </a:xfrm>
              </p:grpSpPr>
              <p:sp>
                <p:nvSpPr>
                  <p:cNvPr id="144573" name="Rectangle 93"/>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4" name="Rectangle 94"/>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5" name="Rectangle 95"/>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6" name="Rectangle 96"/>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68" name="Group 97"/>
                <p:cNvGrpSpPr>
                  <a:grpSpLocks/>
                </p:cNvGrpSpPr>
                <p:nvPr/>
              </p:nvGrpSpPr>
              <p:grpSpPr bwMode="auto">
                <a:xfrm>
                  <a:off x="5172" y="1581"/>
                  <a:ext cx="452" cy="90"/>
                  <a:chOff x="5172" y="1205"/>
                  <a:chExt cx="452" cy="90"/>
                </a:xfrm>
              </p:grpSpPr>
              <p:sp>
                <p:nvSpPr>
                  <p:cNvPr id="144569" name="Rectangle 98"/>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0" name="Rectangle 99"/>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1" name="Rectangle 100"/>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72" name="Rectangle 101"/>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nvGrpSpPr>
            <p:cNvPr id="144534" name="Group 102"/>
            <p:cNvGrpSpPr>
              <a:grpSpLocks/>
            </p:cNvGrpSpPr>
            <p:nvPr/>
          </p:nvGrpSpPr>
          <p:grpSpPr bwMode="auto">
            <a:xfrm>
              <a:off x="4752" y="3277"/>
              <a:ext cx="872" cy="466"/>
              <a:chOff x="4752" y="1205"/>
              <a:chExt cx="872" cy="466"/>
            </a:xfrm>
          </p:grpSpPr>
          <p:sp>
            <p:nvSpPr>
              <p:cNvPr id="144535" name="Line 103"/>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36" name="Line 104"/>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37" name="Line 105"/>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38" name="Line 106"/>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539" name="Group 107"/>
              <p:cNvGrpSpPr>
                <a:grpSpLocks/>
              </p:cNvGrpSpPr>
              <p:nvPr/>
            </p:nvGrpSpPr>
            <p:grpSpPr bwMode="auto">
              <a:xfrm>
                <a:off x="5172" y="1205"/>
                <a:ext cx="452" cy="466"/>
                <a:chOff x="5172" y="1205"/>
                <a:chExt cx="452" cy="466"/>
              </a:xfrm>
            </p:grpSpPr>
            <p:grpSp>
              <p:nvGrpSpPr>
                <p:cNvPr id="144540" name="Group 108"/>
                <p:cNvGrpSpPr>
                  <a:grpSpLocks/>
                </p:cNvGrpSpPr>
                <p:nvPr/>
              </p:nvGrpSpPr>
              <p:grpSpPr bwMode="auto">
                <a:xfrm>
                  <a:off x="5172" y="1205"/>
                  <a:ext cx="452" cy="90"/>
                  <a:chOff x="5172" y="1205"/>
                  <a:chExt cx="452" cy="90"/>
                </a:xfrm>
              </p:grpSpPr>
              <p:sp>
                <p:nvSpPr>
                  <p:cNvPr id="144556" name="Rectangle 109"/>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7" name="Rectangle 110"/>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8" name="Rectangle 111"/>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9" name="Rectangle 112"/>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41" name="Group 113"/>
                <p:cNvGrpSpPr>
                  <a:grpSpLocks/>
                </p:cNvGrpSpPr>
                <p:nvPr/>
              </p:nvGrpSpPr>
              <p:grpSpPr bwMode="auto">
                <a:xfrm>
                  <a:off x="5172" y="1330"/>
                  <a:ext cx="452" cy="90"/>
                  <a:chOff x="5172" y="1205"/>
                  <a:chExt cx="452" cy="90"/>
                </a:xfrm>
              </p:grpSpPr>
              <p:sp>
                <p:nvSpPr>
                  <p:cNvPr id="144552" name="Rectangle 114"/>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3" name="Rectangle 115"/>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4" name="Rectangle 116"/>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5" name="Rectangle 117"/>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42" name="Group 118"/>
                <p:cNvGrpSpPr>
                  <a:grpSpLocks/>
                </p:cNvGrpSpPr>
                <p:nvPr/>
              </p:nvGrpSpPr>
              <p:grpSpPr bwMode="auto">
                <a:xfrm>
                  <a:off x="5172" y="1455"/>
                  <a:ext cx="452" cy="90"/>
                  <a:chOff x="5172" y="1205"/>
                  <a:chExt cx="452" cy="90"/>
                </a:xfrm>
              </p:grpSpPr>
              <p:sp>
                <p:nvSpPr>
                  <p:cNvPr id="144548" name="Rectangle 119"/>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49" name="Rectangle 120"/>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0" name="Rectangle 121"/>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51" name="Rectangle 122"/>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43" name="Group 123"/>
                <p:cNvGrpSpPr>
                  <a:grpSpLocks/>
                </p:cNvGrpSpPr>
                <p:nvPr/>
              </p:nvGrpSpPr>
              <p:grpSpPr bwMode="auto">
                <a:xfrm>
                  <a:off x="5172" y="1581"/>
                  <a:ext cx="452" cy="90"/>
                  <a:chOff x="5172" y="1205"/>
                  <a:chExt cx="452" cy="90"/>
                </a:xfrm>
              </p:grpSpPr>
              <p:sp>
                <p:nvSpPr>
                  <p:cNvPr id="144544" name="Rectangle 124"/>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45" name="Rectangle 125"/>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46" name="Rectangle 126"/>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47" name="Rectangle 127"/>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grpSp>
        <p:nvGrpSpPr>
          <p:cNvPr id="144401" name="Group 128"/>
          <p:cNvGrpSpPr>
            <a:grpSpLocks/>
          </p:cNvGrpSpPr>
          <p:nvPr/>
        </p:nvGrpSpPr>
        <p:grpSpPr bwMode="auto">
          <a:xfrm flipH="1">
            <a:off x="425450" y="1231900"/>
            <a:ext cx="1257300" cy="3556000"/>
            <a:chOff x="4752" y="1205"/>
            <a:chExt cx="872" cy="2538"/>
          </a:xfrm>
        </p:grpSpPr>
        <p:grpSp>
          <p:nvGrpSpPr>
            <p:cNvPr id="144427" name="Group 129"/>
            <p:cNvGrpSpPr>
              <a:grpSpLocks/>
            </p:cNvGrpSpPr>
            <p:nvPr/>
          </p:nvGrpSpPr>
          <p:grpSpPr bwMode="auto">
            <a:xfrm>
              <a:off x="4752" y="1205"/>
              <a:ext cx="872" cy="466"/>
              <a:chOff x="4752" y="1205"/>
              <a:chExt cx="872" cy="466"/>
            </a:xfrm>
          </p:grpSpPr>
          <p:sp>
            <p:nvSpPr>
              <p:cNvPr id="144506" name="Line 130"/>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07" name="Line 131"/>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08" name="Line 132"/>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509" name="Line 133"/>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510" name="Group 134"/>
              <p:cNvGrpSpPr>
                <a:grpSpLocks/>
              </p:cNvGrpSpPr>
              <p:nvPr/>
            </p:nvGrpSpPr>
            <p:grpSpPr bwMode="auto">
              <a:xfrm>
                <a:off x="5172" y="1205"/>
                <a:ext cx="452" cy="466"/>
                <a:chOff x="5172" y="1205"/>
                <a:chExt cx="452" cy="466"/>
              </a:xfrm>
            </p:grpSpPr>
            <p:grpSp>
              <p:nvGrpSpPr>
                <p:cNvPr id="144511" name="Group 135"/>
                <p:cNvGrpSpPr>
                  <a:grpSpLocks/>
                </p:cNvGrpSpPr>
                <p:nvPr/>
              </p:nvGrpSpPr>
              <p:grpSpPr bwMode="auto">
                <a:xfrm>
                  <a:off x="5172" y="1205"/>
                  <a:ext cx="452" cy="90"/>
                  <a:chOff x="5172" y="1205"/>
                  <a:chExt cx="452" cy="90"/>
                </a:xfrm>
              </p:grpSpPr>
              <p:sp>
                <p:nvSpPr>
                  <p:cNvPr id="144527" name="Rectangle 136"/>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8" name="Rectangle 137"/>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9" name="Rectangle 138"/>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30" name="Rectangle 139"/>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12" name="Group 140"/>
                <p:cNvGrpSpPr>
                  <a:grpSpLocks/>
                </p:cNvGrpSpPr>
                <p:nvPr/>
              </p:nvGrpSpPr>
              <p:grpSpPr bwMode="auto">
                <a:xfrm>
                  <a:off x="5172" y="1330"/>
                  <a:ext cx="452" cy="90"/>
                  <a:chOff x="5172" y="1205"/>
                  <a:chExt cx="452" cy="90"/>
                </a:xfrm>
              </p:grpSpPr>
              <p:sp>
                <p:nvSpPr>
                  <p:cNvPr id="144523" name="Rectangle 141"/>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4" name="Rectangle 142"/>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5" name="Rectangle 143"/>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6" name="Rectangle 144"/>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13" name="Group 145"/>
                <p:cNvGrpSpPr>
                  <a:grpSpLocks/>
                </p:cNvGrpSpPr>
                <p:nvPr/>
              </p:nvGrpSpPr>
              <p:grpSpPr bwMode="auto">
                <a:xfrm>
                  <a:off x="5172" y="1455"/>
                  <a:ext cx="452" cy="90"/>
                  <a:chOff x="5172" y="1205"/>
                  <a:chExt cx="452" cy="90"/>
                </a:xfrm>
              </p:grpSpPr>
              <p:sp>
                <p:nvSpPr>
                  <p:cNvPr id="144519" name="Rectangle 146"/>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0" name="Rectangle 147"/>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1" name="Rectangle 148"/>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22" name="Rectangle 149"/>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514" name="Group 150"/>
                <p:cNvGrpSpPr>
                  <a:grpSpLocks/>
                </p:cNvGrpSpPr>
                <p:nvPr/>
              </p:nvGrpSpPr>
              <p:grpSpPr bwMode="auto">
                <a:xfrm>
                  <a:off x="5172" y="1581"/>
                  <a:ext cx="452" cy="90"/>
                  <a:chOff x="5172" y="1205"/>
                  <a:chExt cx="452" cy="90"/>
                </a:xfrm>
              </p:grpSpPr>
              <p:sp>
                <p:nvSpPr>
                  <p:cNvPr id="144515" name="Rectangle 151"/>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16" name="Rectangle 152"/>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17" name="Rectangle 153"/>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18" name="Rectangle 154"/>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nvGrpSpPr>
            <p:cNvPr id="144428" name="Group 155"/>
            <p:cNvGrpSpPr>
              <a:grpSpLocks/>
            </p:cNvGrpSpPr>
            <p:nvPr/>
          </p:nvGrpSpPr>
          <p:grpSpPr bwMode="auto">
            <a:xfrm>
              <a:off x="4752" y="1877"/>
              <a:ext cx="872" cy="466"/>
              <a:chOff x="4752" y="1205"/>
              <a:chExt cx="872" cy="466"/>
            </a:xfrm>
          </p:grpSpPr>
          <p:sp>
            <p:nvSpPr>
              <p:cNvPr id="144481" name="Line 156"/>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82" name="Line 157"/>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83" name="Line 158"/>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84" name="Line 159"/>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485" name="Group 160"/>
              <p:cNvGrpSpPr>
                <a:grpSpLocks/>
              </p:cNvGrpSpPr>
              <p:nvPr/>
            </p:nvGrpSpPr>
            <p:grpSpPr bwMode="auto">
              <a:xfrm>
                <a:off x="5172" y="1205"/>
                <a:ext cx="452" cy="466"/>
                <a:chOff x="5172" y="1205"/>
                <a:chExt cx="452" cy="466"/>
              </a:xfrm>
            </p:grpSpPr>
            <p:grpSp>
              <p:nvGrpSpPr>
                <p:cNvPr id="144486" name="Group 161"/>
                <p:cNvGrpSpPr>
                  <a:grpSpLocks/>
                </p:cNvGrpSpPr>
                <p:nvPr/>
              </p:nvGrpSpPr>
              <p:grpSpPr bwMode="auto">
                <a:xfrm>
                  <a:off x="5172" y="1205"/>
                  <a:ext cx="452" cy="90"/>
                  <a:chOff x="5172" y="1205"/>
                  <a:chExt cx="452" cy="90"/>
                </a:xfrm>
              </p:grpSpPr>
              <p:sp>
                <p:nvSpPr>
                  <p:cNvPr id="144502" name="Rectangle 162"/>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03" name="Rectangle 163"/>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04" name="Rectangle 164"/>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05" name="Rectangle 165"/>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87" name="Group 166"/>
                <p:cNvGrpSpPr>
                  <a:grpSpLocks/>
                </p:cNvGrpSpPr>
                <p:nvPr/>
              </p:nvGrpSpPr>
              <p:grpSpPr bwMode="auto">
                <a:xfrm>
                  <a:off x="5172" y="1330"/>
                  <a:ext cx="452" cy="90"/>
                  <a:chOff x="5172" y="1205"/>
                  <a:chExt cx="452" cy="90"/>
                </a:xfrm>
              </p:grpSpPr>
              <p:sp>
                <p:nvSpPr>
                  <p:cNvPr id="144498" name="Rectangle 167"/>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9" name="Rectangle 168"/>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00" name="Rectangle 169"/>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501" name="Rectangle 170"/>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88" name="Group 171"/>
                <p:cNvGrpSpPr>
                  <a:grpSpLocks/>
                </p:cNvGrpSpPr>
                <p:nvPr/>
              </p:nvGrpSpPr>
              <p:grpSpPr bwMode="auto">
                <a:xfrm>
                  <a:off x="5172" y="1455"/>
                  <a:ext cx="452" cy="90"/>
                  <a:chOff x="5172" y="1205"/>
                  <a:chExt cx="452" cy="90"/>
                </a:xfrm>
              </p:grpSpPr>
              <p:sp>
                <p:nvSpPr>
                  <p:cNvPr id="144494" name="Rectangle 172"/>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5" name="Rectangle 173"/>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6" name="Rectangle 174"/>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7" name="Rectangle 175"/>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89" name="Group 176"/>
                <p:cNvGrpSpPr>
                  <a:grpSpLocks/>
                </p:cNvGrpSpPr>
                <p:nvPr/>
              </p:nvGrpSpPr>
              <p:grpSpPr bwMode="auto">
                <a:xfrm>
                  <a:off x="5172" y="1581"/>
                  <a:ext cx="452" cy="90"/>
                  <a:chOff x="5172" y="1205"/>
                  <a:chExt cx="452" cy="90"/>
                </a:xfrm>
              </p:grpSpPr>
              <p:sp>
                <p:nvSpPr>
                  <p:cNvPr id="144490" name="Rectangle 177"/>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1" name="Rectangle 178"/>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2" name="Rectangle 179"/>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93" name="Rectangle 180"/>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nvGrpSpPr>
            <p:cNvPr id="144429" name="Group 181"/>
            <p:cNvGrpSpPr>
              <a:grpSpLocks/>
            </p:cNvGrpSpPr>
            <p:nvPr/>
          </p:nvGrpSpPr>
          <p:grpSpPr bwMode="auto">
            <a:xfrm>
              <a:off x="4752" y="2605"/>
              <a:ext cx="872" cy="466"/>
              <a:chOff x="4752" y="1205"/>
              <a:chExt cx="872" cy="466"/>
            </a:xfrm>
          </p:grpSpPr>
          <p:sp>
            <p:nvSpPr>
              <p:cNvPr id="144456" name="Line 182"/>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57" name="Line 183"/>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58" name="Line 184"/>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59" name="Line 185"/>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460" name="Group 186"/>
              <p:cNvGrpSpPr>
                <a:grpSpLocks/>
              </p:cNvGrpSpPr>
              <p:nvPr/>
            </p:nvGrpSpPr>
            <p:grpSpPr bwMode="auto">
              <a:xfrm>
                <a:off x="5172" y="1205"/>
                <a:ext cx="452" cy="466"/>
                <a:chOff x="5172" y="1205"/>
                <a:chExt cx="452" cy="466"/>
              </a:xfrm>
            </p:grpSpPr>
            <p:grpSp>
              <p:nvGrpSpPr>
                <p:cNvPr id="144461" name="Group 187"/>
                <p:cNvGrpSpPr>
                  <a:grpSpLocks/>
                </p:cNvGrpSpPr>
                <p:nvPr/>
              </p:nvGrpSpPr>
              <p:grpSpPr bwMode="auto">
                <a:xfrm>
                  <a:off x="5172" y="1205"/>
                  <a:ext cx="452" cy="90"/>
                  <a:chOff x="5172" y="1205"/>
                  <a:chExt cx="452" cy="90"/>
                </a:xfrm>
              </p:grpSpPr>
              <p:sp>
                <p:nvSpPr>
                  <p:cNvPr id="144477" name="Rectangle 188"/>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8" name="Rectangle 189"/>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9" name="Rectangle 190"/>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80" name="Rectangle 191"/>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62" name="Group 192"/>
                <p:cNvGrpSpPr>
                  <a:grpSpLocks/>
                </p:cNvGrpSpPr>
                <p:nvPr/>
              </p:nvGrpSpPr>
              <p:grpSpPr bwMode="auto">
                <a:xfrm>
                  <a:off x="5172" y="1330"/>
                  <a:ext cx="452" cy="90"/>
                  <a:chOff x="5172" y="1205"/>
                  <a:chExt cx="452" cy="90"/>
                </a:xfrm>
              </p:grpSpPr>
              <p:sp>
                <p:nvSpPr>
                  <p:cNvPr id="144473" name="Rectangle 193"/>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4" name="Rectangle 194"/>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5" name="Rectangle 195"/>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6" name="Rectangle 196"/>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63" name="Group 197"/>
                <p:cNvGrpSpPr>
                  <a:grpSpLocks/>
                </p:cNvGrpSpPr>
                <p:nvPr/>
              </p:nvGrpSpPr>
              <p:grpSpPr bwMode="auto">
                <a:xfrm>
                  <a:off x="5172" y="1455"/>
                  <a:ext cx="452" cy="90"/>
                  <a:chOff x="5172" y="1205"/>
                  <a:chExt cx="452" cy="90"/>
                </a:xfrm>
              </p:grpSpPr>
              <p:sp>
                <p:nvSpPr>
                  <p:cNvPr id="144469" name="Rectangle 198"/>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0" name="Rectangle 199"/>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1" name="Rectangle 200"/>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72" name="Rectangle 201"/>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64" name="Group 202"/>
                <p:cNvGrpSpPr>
                  <a:grpSpLocks/>
                </p:cNvGrpSpPr>
                <p:nvPr/>
              </p:nvGrpSpPr>
              <p:grpSpPr bwMode="auto">
                <a:xfrm>
                  <a:off x="5172" y="1581"/>
                  <a:ext cx="452" cy="90"/>
                  <a:chOff x="5172" y="1205"/>
                  <a:chExt cx="452" cy="90"/>
                </a:xfrm>
              </p:grpSpPr>
              <p:sp>
                <p:nvSpPr>
                  <p:cNvPr id="144465" name="Rectangle 203"/>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66" name="Rectangle 204"/>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67" name="Rectangle 205"/>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68" name="Rectangle 206"/>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nvGrpSpPr>
            <p:cNvPr id="144430" name="Group 207"/>
            <p:cNvGrpSpPr>
              <a:grpSpLocks/>
            </p:cNvGrpSpPr>
            <p:nvPr/>
          </p:nvGrpSpPr>
          <p:grpSpPr bwMode="auto">
            <a:xfrm>
              <a:off x="4752" y="3277"/>
              <a:ext cx="872" cy="466"/>
              <a:chOff x="4752" y="1205"/>
              <a:chExt cx="872" cy="466"/>
            </a:xfrm>
          </p:grpSpPr>
          <p:sp>
            <p:nvSpPr>
              <p:cNvPr id="144431" name="Line 208"/>
              <p:cNvSpPr>
                <a:spLocks noChangeShapeType="1"/>
              </p:cNvSpPr>
              <p:nvPr/>
            </p:nvSpPr>
            <p:spPr bwMode="auto">
              <a:xfrm flipH="1">
                <a:off x="4752" y="1253"/>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32" name="Line 209"/>
              <p:cNvSpPr>
                <a:spLocks noChangeShapeType="1"/>
              </p:cNvSpPr>
              <p:nvPr/>
            </p:nvSpPr>
            <p:spPr bwMode="auto">
              <a:xfrm flipH="1">
                <a:off x="4753" y="137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33" name="Line 210"/>
              <p:cNvSpPr>
                <a:spLocks noChangeShapeType="1"/>
              </p:cNvSpPr>
              <p:nvPr/>
            </p:nvSpPr>
            <p:spPr bwMode="auto">
              <a:xfrm flipH="1">
                <a:off x="4753" y="149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sp>
            <p:nvSpPr>
              <p:cNvPr id="144434" name="Line 211"/>
              <p:cNvSpPr>
                <a:spLocks noChangeShapeType="1"/>
              </p:cNvSpPr>
              <p:nvPr/>
            </p:nvSpPr>
            <p:spPr bwMode="auto">
              <a:xfrm flipH="1">
                <a:off x="4753" y="1612"/>
                <a:ext cx="39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ru-RU"/>
              </a:p>
            </p:txBody>
          </p:sp>
          <p:grpSp>
            <p:nvGrpSpPr>
              <p:cNvPr id="144435" name="Group 212"/>
              <p:cNvGrpSpPr>
                <a:grpSpLocks/>
              </p:cNvGrpSpPr>
              <p:nvPr/>
            </p:nvGrpSpPr>
            <p:grpSpPr bwMode="auto">
              <a:xfrm>
                <a:off x="5172" y="1205"/>
                <a:ext cx="452" cy="466"/>
                <a:chOff x="5172" y="1205"/>
                <a:chExt cx="452" cy="466"/>
              </a:xfrm>
            </p:grpSpPr>
            <p:grpSp>
              <p:nvGrpSpPr>
                <p:cNvPr id="144436" name="Group 213"/>
                <p:cNvGrpSpPr>
                  <a:grpSpLocks/>
                </p:cNvGrpSpPr>
                <p:nvPr/>
              </p:nvGrpSpPr>
              <p:grpSpPr bwMode="auto">
                <a:xfrm>
                  <a:off x="5172" y="1205"/>
                  <a:ext cx="452" cy="90"/>
                  <a:chOff x="5172" y="1205"/>
                  <a:chExt cx="452" cy="90"/>
                </a:xfrm>
              </p:grpSpPr>
              <p:sp>
                <p:nvSpPr>
                  <p:cNvPr id="144452" name="Rectangle 214"/>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53" name="Rectangle 215"/>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54" name="Rectangle 216"/>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55" name="Rectangle 217"/>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37" name="Group 218"/>
                <p:cNvGrpSpPr>
                  <a:grpSpLocks/>
                </p:cNvGrpSpPr>
                <p:nvPr/>
              </p:nvGrpSpPr>
              <p:grpSpPr bwMode="auto">
                <a:xfrm>
                  <a:off x="5172" y="1330"/>
                  <a:ext cx="452" cy="90"/>
                  <a:chOff x="5172" y="1205"/>
                  <a:chExt cx="452" cy="90"/>
                </a:xfrm>
              </p:grpSpPr>
              <p:sp>
                <p:nvSpPr>
                  <p:cNvPr id="144448" name="Rectangle 219"/>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9" name="Rectangle 220"/>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50" name="Rectangle 221"/>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51" name="Rectangle 222"/>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38" name="Group 223"/>
                <p:cNvGrpSpPr>
                  <a:grpSpLocks/>
                </p:cNvGrpSpPr>
                <p:nvPr/>
              </p:nvGrpSpPr>
              <p:grpSpPr bwMode="auto">
                <a:xfrm>
                  <a:off x="5172" y="1455"/>
                  <a:ext cx="452" cy="90"/>
                  <a:chOff x="5172" y="1205"/>
                  <a:chExt cx="452" cy="90"/>
                </a:xfrm>
              </p:grpSpPr>
              <p:sp>
                <p:nvSpPr>
                  <p:cNvPr id="144444" name="Rectangle 224"/>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5" name="Rectangle 225"/>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6" name="Rectangle 226"/>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7" name="Rectangle 227"/>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nvGrpSpPr>
                <p:cNvPr id="144439" name="Group 228"/>
                <p:cNvGrpSpPr>
                  <a:grpSpLocks/>
                </p:cNvGrpSpPr>
                <p:nvPr/>
              </p:nvGrpSpPr>
              <p:grpSpPr bwMode="auto">
                <a:xfrm>
                  <a:off x="5172" y="1581"/>
                  <a:ext cx="452" cy="90"/>
                  <a:chOff x="5172" y="1205"/>
                  <a:chExt cx="452" cy="90"/>
                </a:xfrm>
              </p:grpSpPr>
              <p:sp>
                <p:nvSpPr>
                  <p:cNvPr id="144440" name="Rectangle 229"/>
                  <p:cNvSpPr>
                    <a:spLocks noChangeArrowheads="1"/>
                  </p:cNvSpPr>
                  <p:nvPr/>
                </p:nvSpPr>
                <p:spPr bwMode="auto">
                  <a:xfrm flipH="1">
                    <a:off x="5172"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1" name="Rectangle 230"/>
                  <p:cNvSpPr>
                    <a:spLocks noChangeArrowheads="1"/>
                  </p:cNvSpPr>
                  <p:nvPr/>
                </p:nvSpPr>
                <p:spPr bwMode="auto">
                  <a:xfrm flipH="1">
                    <a:off x="5290"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2" name="Rectangle 231"/>
                  <p:cNvSpPr>
                    <a:spLocks noChangeArrowheads="1"/>
                  </p:cNvSpPr>
                  <p:nvPr/>
                </p:nvSpPr>
                <p:spPr bwMode="auto">
                  <a:xfrm flipH="1">
                    <a:off x="5409"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sp>
                <p:nvSpPr>
                  <p:cNvPr id="144443" name="Rectangle 232"/>
                  <p:cNvSpPr>
                    <a:spLocks noChangeArrowheads="1"/>
                  </p:cNvSpPr>
                  <p:nvPr/>
                </p:nvSpPr>
                <p:spPr bwMode="auto">
                  <a:xfrm flipH="1">
                    <a:off x="5528" y="1205"/>
                    <a:ext cx="96" cy="90"/>
                  </a:xfrm>
                  <a:prstGeom prst="rect">
                    <a:avLst/>
                  </a:prstGeom>
                  <a:solidFill>
                    <a:schemeClr val="tx1"/>
                  </a:solidFill>
                  <a:ln w="12700" algn="ctr">
                    <a:solidFill>
                      <a:schemeClr val="tx1"/>
                    </a:solidFill>
                    <a:miter lim="800000"/>
                    <a:headEnd/>
                    <a:tailEnd/>
                  </a:ln>
                </p:spPr>
                <p:txBody>
                  <a:bodyPr wrap="none" anchor="ct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ru-RU" altLang="en-US"/>
                  </a:p>
                </p:txBody>
              </p:sp>
            </p:grpSp>
          </p:grpSp>
        </p:grpSp>
      </p:grpSp>
      <p:sp>
        <p:nvSpPr>
          <p:cNvPr id="144402" name="Rectangle 233"/>
          <p:cNvSpPr>
            <a:spLocks noGrp="1" noChangeArrowheads="1"/>
          </p:cNvSpPr>
          <p:nvPr>
            <p:ph type="title"/>
          </p:nvPr>
        </p:nvSpPr>
        <p:spPr>
          <a:xfrm>
            <a:off x="1387475" y="333375"/>
            <a:ext cx="5534025" cy="712788"/>
          </a:xfrm>
        </p:spPr>
        <p:txBody>
          <a:bodyPr/>
          <a:lstStyle/>
          <a:p>
            <a:pPr algn="ctr" eaLnBrk="1" hangingPunct="1"/>
            <a:r>
              <a:rPr lang="en-US" altLang="en-US" smtClean="0"/>
              <a:t>POWER8 Memory Organization  </a:t>
            </a:r>
            <a:r>
              <a:rPr lang="ru-RU" altLang="en-US" smtClean="0"/>
              <a:t/>
            </a:r>
            <a:br>
              <a:rPr lang="ru-RU" altLang="en-US" smtClean="0"/>
            </a:br>
            <a:r>
              <a:rPr lang="en-US" altLang="en-US" smtClean="0"/>
              <a:t> </a:t>
            </a:r>
            <a:r>
              <a:rPr lang="en-US" altLang="en-US" sz="1800" smtClean="0"/>
              <a:t>(Max Config shown)</a:t>
            </a:r>
          </a:p>
        </p:txBody>
      </p:sp>
      <p:sp>
        <p:nvSpPr>
          <p:cNvPr id="144403" name="Line 234"/>
          <p:cNvSpPr>
            <a:spLocks noChangeAspect="1" noChangeShapeType="1"/>
          </p:cNvSpPr>
          <p:nvPr/>
        </p:nvSpPr>
        <p:spPr bwMode="auto">
          <a:xfrm flipH="1">
            <a:off x="6667500" y="3689350"/>
            <a:ext cx="311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82501" tIns="41249" rIns="82501" bIns="41249" anchor="ctr"/>
          <a:lstStyle/>
          <a:p>
            <a:endParaRPr lang="ru-RU"/>
          </a:p>
        </p:txBody>
      </p:sp>
      <p:grpSp>
        <p:nvGrpSpPr>
          <p:cNvPr id="144404" name="Group 239"/>
          <p:cNvGrpSpPr>
            <a:grpSpLocks/>
          </p:cNvGrpSpPr>
          <p:nvPr/>
        </p:nvGrpSpPr>
        <p:grpSpPr bwMode="auto">
          <a:xfrm>
            <a:off x="1814513" y="1417638"/>
            <a:ext cx="468312" cy="3197225"/>
            <a:chOff x="1574" y="1321"/>
            <a:chExt cx="323" cy="2256"/>
          </a:xfrm>
        </p:grpSpPr>
        <p:sp>
          <p:nvSpPr>
            <p:cNvPr id="144423" name="AutoShape 240"/>
            <p:cNvSpPr>
              <a:spLocks noChangeArrowheads="1"/>
            </p:cNvSpPr>
            <p:nvPr/>
          </p:nvSpPr>
          <p:spPr bwMode="auto">
            <a:xfrm>
              <a:off x="1574" y="2689"/>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sp>
          <p:nvSpPr>
            <p:cNvPr id="144424" name="AutoShape 241"/>
            <p:cNvSpPr>
              <a:spLocks noChangeArrowheads="1"/>
            </p:cNvSpPr>
            <p:nvPr/>
          </p:nvSpPr>
          <p:spPr bwMode="auto">
            <a:xfrm>
              <a:off x="1574" y="3385"/>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sp>
          <p:nvSpPr>
            <p:cNvPr id="144425" name="AutoShape 242"/>
            <p:cNvSpPr>
              <a:spLocks noChangeArrowheads="1"/>
            </p:cNvSpPr>
            <p:nvPr/>
          </p:nvSpPr>
          <p:spPr bwMode="auto">
            <a:xfrm>
              <a:off x="1574" y="1321"/>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sp>
          <p:nvSpPr>
            <p:cNvPr id="144426" name="AutoShape 243"/>
            <p:cNvSpPr>
              <a:spLocks noChangeArrowheads="1"/>
            </p:cNvSpPr>
            <p:nvPr/>
          </p:nvSpPr>
          <p:spPr bwMode="auto">
            <a:xfrm>
              <a:off x="1574" y="2009"/>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grpSp>
      <p:grpSp>
        <p:nvGrpSpPr>
          <p:cNvPr id="144405" name="Group 244"/>
          <p:cNvGrpSpPr>
            <a:grpSpLocks/>
          </p:cNvGrpSpPr>
          <p:nvPr/>
        </p:nvGrpSpPr>
        <p:grpSpPr bwMode="auto">
          <a:xfrm>
            <a:off x="6662738" y="1406525"/>
            <a:ext cx="468312" cy="3198813"/>
            <a:chOff x="4344" y="1314"/>
            <a:chExt cx="323" cy="2256"/>
          </a:xfrm>
        </p:grpSpPr>
        <p:sp>
          <p:nvSpPr>
            <p:cNvPr id="144419" name="AutoShape 245"/>
            <p:cNvSpPr>
              <a:spLocks noChangeArrowheads="1"/>
            </p:cNvSpPr>
            <p:nvPr/>
          </p:nvSpPr>
          <p:spPr bwMode="auto">
            <a:xfrm>
              <a:off x="4344" y="2690"/>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sp>
          <p:nvSpPr>
            <p:cNvPr id="144420" name="AutoShape 246"/>
            <p:cNvSpPr>
              <a:spLocks noChangeArrowheads="1"/>
            </p:cNvSpPr>
            <p:nvPr/>
          </p:nvSpPr>
          <p:spPr bwMode="auto">
            <a:xfrm>
              <a:off x="4344" y="3378"/>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sp>
          <p:nvSpPr>
            <p:cNvPr id="144421" name="AutoShape 247"/>
            <p:cNvSpPr>
              <a:spLocks noChangeArrowheads="1"/>
            </p:cNvSpPr>
            <p:nvPr/>
          </p:nvSpPr>
          <p:spPr bwMode="auto">
            <a:xfrm>
              <a:off x="4344" y="1314"/>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sp>
          <p:nvSpPr>
            <p:cNvPr id="144422" name="AutoShape 248"/>
            <p:cNvSpPr>
              <a:spLocks noChangeArrowheads="1"/>
            </p:cNvSpPr>
            <p:nvPr/>
          </p:nvSpPr>
          <p:spPr bwMode="auto">
            <a:xfrm>
              <a:off x="4344" y="2002"/>
              <a:ext cx="323" cy="192"/>
            </a:xfrm>
            <a:prstGeom prst="roundRect">
              <a:avLst>
                <a:gd name="adj" fmla="val 16667"/>
              </a:avLst>
            </a:prstGeom>
            <a:solidFill>
              <a:schemeClr val="bg2"/>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16MB</a:t>
              </a:r>
            </a:p>
          </p:txBody>
        </p:sp>
      </p:grpSp>
      <p:grpSp>
        <p:nvGrpSpPr>
          <p:cNvPr id="144406" name="Group 249"/>
          <p:cNvGrpSpPr>
            <a:grpSpLocks/>
          </p:cNvGrpSpPr>
          <p:nvPr/>
        </p:nvGrpSpPr>
        <p:grpSpPr bwMode="auto">
          <a:xfrm>
            <a:off x="517525" y="1362075"/>
            <a:ext cx="479425" cy="3317875"/>
            <a:chOff x="686" y="1282"/>
            <a:chExt cx="331" cy="2341"/>
          </a:xfrm>
        </p:grpSpPr>
        <p:sp>
          <p:nvSpPr>
            <p:cNvPr id="144415" name="AutoShape 250"/>
            <p:cNvSpPr>
              <a:spLocks noChangeArrowheads="1"/>
            </p:cNvSpPr>
            <p:nvPr/>
          </p:nvSpPr>
          <p:spPr bwMode="auto">
            <a:xfrm>
              <a:off x="694" y="1282"/>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sp>
          <p:nvSpPr>
            <p:cNvPr id="144416" name="AutoShape 251"/>
            <p:cNvSpPr>
              <a:spLocks noChangeArrowheads="1"/>
            </p:cNvSpPr>
            <p:nvPr/>
          </p:nvSpPr>
          <p:spPr bwMode="auto">
            <a:xfrm>
              <a:off x="686" y="1930"/>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sp>
          <p:nvSpPr>
            <p:cNvPr id="144417" name="AutoShape 252"/>
            <p:cNvSpPr>
              <a:spLocks noChangeArrowheads="1"/>
            </p:cNvSpPr>
            <p:nvPr/>
          </p:nvSpPr>
          <p:spPr bwMode="auto">
            <a:xfrm>
              <a:off x="694" y="2690"/>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sp>
          <p:nvSpPr>
            <p:cNvPr id="144418" name="AutoShape 253"/>
            <p:cNvSpPr>
              <a:spLocks noChangeArrowheads="1"/>
            </p:cNvSpPr>
            <p:nvPr/>
          </p:nvSpPr>
          <p:spPr bwMode="auto">
            <a:xfrm>
              <a:off x="686" y="3338"/>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grpSp>
      <p:grpSp>
        <p:nvGrpSpPr>
          <p:cNvPr id="144407" name="Group 254"/>
          <p:cNvGrpSpPr>
            <a:grpSpLocks/>
          </p:cNvGrpSpPr>
          <p:nvPr/>
        </p:nvGrpSpPr>
        <p:grpSpPr bwMode="auto">
          <a:xfrm>
            <a:off x="7927975" y="1360488"/>
            <a:ext cx="479425" cy="3317875"/>
            <a:chOff x="686" y="1282"/>
            <a:chExt cx="331" cy="2341"/>
          </a:xfrm>
        </p:grpSpPr>
        <p:sp>
          <p:nvSpPr>
            <p:cNvPr id="144411" name="AutoShape 255"/>
            <p:cNvSpPr>
              <a:spLocks noChangeArrowheads="1"/>
            </p:cNvSpPr>
            <p:nvPr/>
          </p:nvSpPr>
          <p:spPr bwMode="auto">
            <a:xfrm>
              <a:off x="694" y="1282"/>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sp>
          <p:nvSpPr>
            <p:cNvPr id="144412" name="AutoShape 256"/>
            <p:cNvSpPr>
              <a:spLocks noChangeArrowheads="1"/>
            </p:cNvSpPr>
            <p:nvPr/>
          </p:nvSpPr>
          <p:spPr bwMode="auto">
            <a:xfrm>
              <a:off x="686" y="1930"/>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sp>
          <p:nvSpPr>
            <p:cNvPr id="144413" name="AutoShape 257"/>
            <p:cNvSpPr>
              <a:spLocks noChangeArrowheads="1"/>
            </p:cNvSpPr>
            <p:nvPr/>
          </p:nvSpPr>
          <p:spPr bwMode="auto">
            <a:xfrm>
              <a:off x="694" y="2690"/>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sp>
          <p:nvSpPr>
            <p:cNvPr id="144414" name="AutoShape 258"/>
            <p:cNvSpPr>
              <a:spLocks noChangeArrowheads="1"/>
            </p:cNvSpPr>
            <p:nvPr/>
          </p:nvSpPr>
          <p:spPr bwMode="auto">
            <a:xfrm>
              <a:off x="686" y="3338"/>
              <a:ext cx="323" cy="285"/>
            </a:xfrm>
            <a:prstGeom prst="roundRect">
              <a:avLst>
                <a:gd name="adj" fmla="val 16667"/>
              </a:avLst>
            </a:prstGeom>
            <a:solidFill>
              <a:srgbClr val="FFCC99"/>
            </a:solidFill>
            <a:ln w="9525" algn="ctr">
              <a:solidFill>
                <a:schemeClr val="tx1"/>
              </a:solidFill>
              <a:round/>
              <a:headEnd/>
              <a:tailEnd/>
            </a:ln>
          </p:spPr>
          <p:txBody>
            <a:bodyPr lIns="0" rIns="0" anchor="ctr" anchorCtr="1"/>
            <a:lstStyle>
              <a:lvl1pPr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011238">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011238"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buClr>
                  <a:srgbClr val="000000"/>
                </a:buClr>
                <a:buSzPct val="100000"/>
                <a:buFont typeface="Times New Roman" panose="02020603050405020304" pitchFamily="18" charset="0"/>
                <a:buNone/>
              </a:pPr>
              <a:r>
                <a:rPr lang="en-US" altLang="en-US" sz="1300">
                  <a:latin typeface="Arial Narrow" panose="020B0606020202030204" pitchFamily="34" charset="0"/>
                </a:rPr>
                <a:t>128 GB</a:t>
              </a:r>
            </a:p>
          </p:txBody>
        </p:sp>
      </p:grpSp>
      <p:sp>
        <p:nvSpPr>
          <p:cNvPr id="144408" name="Rectangle 259"/>
          <p:cNvSpPr>
            <a:spLocks noChangeAspect="1" noChangeArrowheads="1"/>
          </p:cNvSpPr>
          <p:nvPr/>
        </p:nvSpPr>
        <p:spPr bwMode="auto">
          <a:xfrm>
            <a:off x="3213100" y="5522913"/>
            <a:ext cx="26193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7575">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757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a:spcBef>
                <a:spcPct val="50000"/>
              </a:spcBef>
              <a:buSzPct val="100000"/>
              <a:buFont typeface="Times New Roman" panose="02020603050405020304" pitchFamily="18" charset="0"/>
              <a:buNone/>
            </a:pPr>
            <a:endParaRPr lang="ru-RU" altLang="en-US"/>
          </a:p>
        </p:txBody>
      </p:sp>
      <p:sp>
        <p:nvSpPr>
          <p:cNvPr id="144409" name="Rectangle 230"/>
          <p:cNvSpPr>
            <a:spLocks noChangeAspect="1" noChangeArrowheads="1"/>
          </p:cNvSpPr>
          <p:nvPr/>
        </p:nvSpPr>
        <p:spPr bwMode="auto">
          <a:xfrm>
            <a:off x="179388" y="4924425"/>
            <a:ext cx="88169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marL="285750" indent="-28575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28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28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spcBef>
                <a:spcPts val="600"/>
              </a:spcBef>
              <a:buClr>
                <a:srgbClr val="92D050"/>
              </a:buClr>
              <a:buFont typeface="Wingdings 3" panose="05040102010807070707" pitchFamily="18" charset="2"/>
              <a:buChar char="Æ"/>
            </a:pPr>
            <a:r>
              <a:rPr lang="en-US" altLang="en-US" b="1" i="1">
                <a:solidFill>
                  <a:schemeClr val="tx1"/>
                </a:solidFill>
              </a:rPr>
              <a:t>Up to 8 high speed channels, each running up to 9.6 Gb/s </a:t>
            </a:r>
            <a:br>
              <a:rPr lang="en-US" altLang="en-US" b="1" i="1">
                <a:solidFill>
                  <a:schemeClr val="tx1"/>
                </a:solidFill>
              </a:rPr>
            </a:br>
            <a:r>
              <a:rPr lang="en-US" altLang="en-US" b="1" i="1">
                <a:solidFill>
                  <a:schemeClr val="tx1"/>
                </a:solidFill>
              </a:rPr>
              <a:t>for </a:t>
            </a:r>
            <a:r>
              <a:rPr lang="en-US" altLang="en-US" b="1" i="1">
                <a:solidFill>
                  <a:srgbClr val="FF0000"/>
                </a:solidFill>
              </a:rPr>
              <a:t>up to 230 GB/s sustained</a:t>
            </a:r>
          </a:p>
          <a:p>
            <a:pPr eaLnBrk="1" hangingPunct="1">
              <a:spcBef>
                <a:spcPts val="600"/>
              </a:spcBef>
              <a:buClr>
                <a:srgbClr val="92D050"/>
              </a:buClr>
              <a:buFont typeface="Wingdings 3" panose="05040102010807070707" pitchFamily="18" charset="2"/>
              <a:buChar char="Æ"/>
            </a:pPr>
            <a:r>
              <a:rPr lang="en-US" altLang="en-US" b="1" i="1">
                <a:solidFill>
                  <a:schemeClr val="tx1"/>
                </a:solidFill>
              </a:rPr>
              <a:t>Up to 32 total DDR ports yielding </a:t>
            </a:r>
            <a:r>
              <a:rPr lang="en-US" altLang="en-US" b="1" i="1">
                <a:solidFill>
                  <a:srgbClr val="FF0000"/>
                </a:solidFill>
              </a:rPr>
              <a:t>410 GB/s peak at the DRAM</a:t>
            </a:r>
          </a:p>
          <a:p>
            <a:pPr eaLnBrk="1" hangingPunct="1">
              <a:spcBef>
                <a:spcPts val="600"/>
              </a:spcBef>
              <a:buClr>
                <a:srgbClr val="92D050"/>
              </a:buClr>
              <a:buFont typeface="Wingdings 3" panose="05040102010807070707" pitchFamily="18" charset="2"/>
              <a:buChar char="Æ"/>
            </a:pPr>
            <a:r>
              <a:rPr lang="en-US" altLang="en-US" b="1" i="1">
                <a:solidFill>
                  <a:srgbClr val="FF0000"/>
                </a:solidFill>
              </a:rPr>
              <a:t>Up to 1 TB memory </a:t>
            </a:r>
            <a:r>
              <a:rPr lang="en-US" altLang="en-US" b="1" i="1">
                <a:solidFill>
                  <a:schemeClr val="tx1"/>
                </a:solidFill>
              </a:rPr>
              <a:t>capacity per fully configured processor socket </a:t>
            </a:r>
          </a:p>
        </p:txBody>
      </p:sp>
      <p:pic>
        <p:nvPicPr>
          <p:cNvPr id="144410" name="Picture 10" descr="P8 c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688" y="2392363"/>
            <a:ext cx="1447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225" y="5567363"/>
            <a:ext cx="107315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8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363" y="971550"/>
            <a:ext cx="26527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5"/>
          <a:stretch>
            <a:fillRect/>
          </a:stretch>
        </p:blipFill>
        <p:spPr>
          <a:xfrm>
            <a:off x="5499100" y="3635375"/>
            <a:ext cx="2803525" cy="2719388"/>
          </a:xfrm>
          <a:prstGeom prst="rect">
            <a:avLst/>
          </a:prstGeom>
          <a:effectLst>
            <a:outerShdw blurRad="50800" dist="38100" dir="2700000" algn="tl" rotWithShape="0">
              <a:prstClr val="black">
                <a:alpha val="40000"/>
              </a:prstClr>
            </a:outerShdw>
          </a:effectLst>
        </p:spPr>
      </p:pic>
      <p:sp>
        <p:nvSpPr>
          <p:cNvPr id="150534" name="Right Arrow 2"/>
          <p:cNvSpPr>
            <a:spLocks noChangeArrowheads="1"/>
          </p:cNvSpPr>
          <p:nvPr/>
        </p:nvSpPr>
        <p:spPr bwMode="auto">
          <a:xfrm rot="-593578">
            <a:off x="2446338" y="1498600"/>
            <a:ext cx="3525837" cy="2081213"/>
          </a:xfrm>
          <a:prstGeom prst="rightArrow">
            <a:avLst>
              <a:gd name="adj1" fmla="val 68009"/>
              <a:gd name="adj2" fmla="val 13977"/>
            </a:avLst>
          </a:prstGeom>
          <a:gradFill rotWithShape="1">
            <a:gsLst>
              <a:gs pos="0">
                <a:schemeClr val="tx1">
                  <a:alpha val="50000"/>
                </a:schemeClr>
              </a:gs>
              <a:gs pos="100000">
                <a:schemeClr val="bg1">
                  <a:alpha val="0"/>
                </a:schemeClr>
              </a:gs>
            </a:gsLst>
            <a:lin ang="882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defTabSz="1606550">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16065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160655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160655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160655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160655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160655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160655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1606550"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endParaRPr lang="en-GB" altLang="en-US" sz="2500">
              <a:latin typeface="Times" panose="02020603050405020304" pitchFamily="18" charset="0"/>
            </a:endParaRPr>
          </a:p>
        </p:txBody>
      </p:sp>
      <p:pic>
        <p:nvPicPr>
          <p:cNvPr id="150535" name="Picture 5" descr="POWER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984375"/>
            <a:ext cx="20002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6" name="Rectangle 6"/>
          <p:cNvSpPr>
            <a:spLocks noChangeAspect="1" noChangeArrowheads="1"/>
          </p:cNvSpPr>
          <p:nvPr/>
        </p:nvSpPr>
        <p:spPr bwMode="auto">
          <a:xfrm>
            <a:off x="857250" y="1900238"/>
            <a:ext cx="1222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sz="2200" b="1"/>
              <a:t>POWER7</a:t>
            </a:r>
          </a:p>
        </p:txBody>
      </p:sp>
      <p:sp>
        <p:nvSpPr>
          <p:cNvPr id="150537" name="Line 7"/>
          <p:cNvSpPr>
            <a:spLocks noChangeShapeType="1"/>
          </p:cNvSpPr>
          <p:nvPr/>
        </p:nvSpPr>
        <p:spPr bwMode="auto">
          <a:xfrm rot="16200000" flipV="1">
            <a:off x="1077119" y="3785394"/>
            <a:ext cx="779462" cy="0"/>
          </a:xfrm>
          <a:prstGeom prst="line">
            <a:avLst/>
          </a:prstGeom>
          <a:noFill/>
          <a:ln w="57150">
            <a:solidFill>
              <a:srgbClr val="000000">
                <a:alpha val="90979"/>
              </a:srgbClr>
            </a:solidFill>
            <a:round/>
            <a:headEnd type="triangle" w="med" len="med"/>
            <a:tailEnd type="triangle" w="med" len="med"/>
          </a:ln>
          <a:extLst>
            <a:ext uri="{909E8E84-426E-40DD-AFC4-6F175D3DCCD1}">
              <a14:hiddenFill xmlns:a14="http://schemas.microsoft.com/office/drawing/2010/main">
                <a:noFill/>
              </a14:hiddenFill>
            </a:ext>
          </a:extLst>
        </p:spPr>
        <p:txBody>
          <a:bodyPr wrap="none" lIns="82556" tIns="41277" rIns="82556" bIns="41277" anchor="ctr"/>
          <a:lstStyle/>
          <a:p>
            <a:endParaRPr lang="ru-RU"/>
          </a:p>
        </p:txBody>
      </p:sp>
      <p:sp>
        <p:nvSpPr>
          <p:cNvPr id="150538" name="Rectangle 8"/>
          <p:cNvSpPr>
            <a:spLocks noChangeArrowheads="1"/>
          </p:cNvSpPr>
          <p:nvPr/>
        </p:nvSpPr>
        <p:spPr bwMode="auto">
          <a:xfrm>
            <a:off x="1033463" y="4191000"/>
            <a:ext cx="849312" cy="657225"/>
          </a:xfrm>
          <a:prstGeom prst="rect">
            <a:avLst/>
          </a:prstGeom>
          <a:solidFill>
            <a:srgbClr val="D9D9D9"/>
          </a:solidFill>
          <a:ln w="28575">
            <a:solidFill>
              <a:srgbClr val="000000"/>
            </a:solidFill>
            <a:miter lim="800000"/>
            <a:headEnd/>
            <a:tailEnd/>
          </a:ln>
        </p:spPr>
        <p:txBody>
          <a:bodyPr wrap="none" lIns="91429" tIns="45715" rIns="91429" bIns="45715" anchor="ct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r>
              <a:rPr lang="en-US" altLang="en-US" b="1"/>
              <a:t>I/O</a:t>
            </a:r>
            <a:br>
              <a:rPr lang="en-US" altLang="en-US" b="1"/>
            </a:br>
            <a:r>
              <a:rPr lang="en-US" altLang="en-US" b="1"/>
              <a:t>Bridge</a:t>
            </a:r>
          </a:p>
        </p:txBody>
      </p:sp>
      <p:sp>
        <p:nvSpPr>
          <p:cNvPr id="150539" name="Rectangle 10"/>
          <p:cNvSpPr>
            <a:spLocks noChangeAspect="1" noChangeArrowheads="1"/>
          </p:cNvSpPr>
          <p:nvPr/>
        </p:nvSpPr>
        <p:spPr bwMode="auto">
          <a:xfrm>
            <a:off x="1719263" y="3571875"/>
            <a:ext cx="6540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b="1"/>
              <a:t>GX</a:t>
            </a:r>
            <a:br>
              <a:rPr lang="en-US" altLang="en-US" b="1"/>
            </a:br>
            <a:r>
              <a:rPr lang="en-US" altLang="en-US" b="1"/>
              <a:t>Bus</a:t>
            </a:r>
          </a:p>
        </p:txBody>
      </p:sp>
      <p:sp>
        <p:nvSpPr>
          <p:cNvPr id="13" name="Line 11"/>
          <p:cNvSpPr>
            <a:spLocks noChangeShapeType="1"/>
          </p:cNvSpPr>
          <p:nvPr/>
        </p:nvSpPr>
        <p:spPr bwMode="auto">
          <a:xfrm rot="16200000">
            <a:off x="953293" y="5088732"/>
            <a:ext cx="379413" cy="0"/>
          </a:xfrm>
          <a:prstGeom prst="line">
            <a:avLst/>
          </a:prstGeom>
          <a:noFill/>
          <a:ln w="38100">
            <a:solidFill>
              <a:srgbClr val="FFC000"/>
            </a:solidFill>
            <a:round/>
            <a:headEnd type="triangle" w="med" len="med"/>
            <a:tailEnd type="triangle" w="med" len="med"/>
          </a:ln>
          <a:effectLst>
            <a:outerShdw blurRad="38100" dist="38100" dir="2700000" algn="ctr" rotWithShape="0">
              <a:schemeClr val="tx1">
                <a:alpha val="60000"/>
              </a:schemeClr>
            </a:outerShdw>
          </a:effectLst>
          <a:extLst/>
        </p:spPr>
        <p:txBody>
          <a:bodyPr wrap="none" lIns="74053" tIns="37027" rIns="74053" bIns="37027" anchor="ctr"/>
          <a:lstStyle/>
          <a:p>
            <a:pPr defTabSz="412784" eaLnBrk="1" hangingPunct="1">
              <a:buFont typeface="Times New Roman" pitchFamily="18" charset="0"/>
              <a:buNone/>
              <a:defRPr/>
            </a:pPr>
            <a:endParaRPr lang="en-US">
              <a:ea typeface="MS PGothic" pitchFamily="34" charset="-128"/>
              <a:cs typeface="+mn-cs"/>
            </a:endParaRPr>
          </a:p>
        </p:txBody>
      </p:sp>
      <p:sp>
        <p:nvSpPr>
          <p:cNvPr id="14" name="Line 12"/>
          <p:cNvSpPr>
            <a:spLocks noChangeShapeType="1"/>
          </p:cNvSpPr>
          <p:nvPr/>
        </p:nvSpPr>
        <p:spPr bwMode="auto">
          <a:xfrm rot="16200000">
            <a:off x="1435893" y="5244307"/>
            <a:ext cx="715963" cy="0"/>
          </a:xfrm>
          <a:prstGeom prst="line">
            <a:avLst/>
          </a:prstGeom>
          <a:noFill/>
          <a:ln w="38100">
            <a:solidFill>
              <a:srgbClr val="FFC000"/>
            </a:solidFill>
            <a:round/>
            <a:headEnd type="triangle" w="med" len="med"/>
            <a:tailEnd type="triangle" w="med" len="med"/>
          </a:ln>
          <a:effectLst>
            <a:outerShdw blurRad="38100" dist="38100" dir="2700000" algn="ctr" rotWithShape="0">
              <a:schemeClr val="tx1">
                <a:alpha val="60000"/>
              </a:schemeClr>
            </a:outerShdw>
          </a:effectLst>
          <a:extLst/>
        </p:spPr>
        <p:txBody>
          <a:bodyPr wrap="none" lIns="74053" tIns="37027" rIns="74053" bIns="37027" anchor="ctr"/>
          <a:lstStyle/>
          <a:p>
            <a:pPr defTabSz="412784" eaLnBrk="1" hangingPunct="1">
              <a:buFont typeface="Times New Roman" pitchFamily="18" charset="0"/>
              <a:buNone/>
              <a:defRPr/>
            </a:pPr>
            <a:endParaRPr lang="en-US">
              <a:ea typeface="MS PGothic" pitchFamily="34" charset="-128"/>
              <a:cs typeface="+mn-cs"/>
            </a:endParaRPr>
          </a:p>
        </p:txBody>
      </p:sp>
      <p:sp>
        <p:nvSpPr>
          <p:cNvPr id="150542" name="Rectangle 13"/>
          <p:cNvSpPr>
            <a:spLocks noChangeAspect="1" noChangeArrowheads="1"/>
          </p:cNvSpPr>
          <p:nvPr/>
        </p:nvSpPr>
        <p:spPr bwMode="auto">
          <a:xfrm>
            <a:off x="2084388" y="5086350"/>
            <a:ext cx="11541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pPr>
            <a:r>
              <a:rPr lang="en-US" altLang="en-US" b="1">
                <a:solidFill>
                  <a:srgbClr val="000099"/>
                </a:solidFill>
              </a:rPr>
              <a:t>PCIe Gen2</a:t>
            </a:r>
          </a:p>
        </p:txBody>
      </p:sp>
      <p:sp>
        <p:nvSpPr>
          <p:cNvPr id="150543" name="Rectangle 15"/>
          <p:cNvSpPr>
            <a:spLocks noChangeAspect="1" noChangeArrowheads="1"/>
          </p:cNvSpPr>
          <p:nvPr/>
        </p:nvSpPr>
        <p:spPr bwMode="auto">
          <a:xfrm>
            <a:off x="2298700" y="5722938"/>
            <a:ext cx="11017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b="1"/>
              <a:t>PCI</a:t>
            </a:r>
            <a:br>
              <a:rPr lang="en-US" altLang="en-US" b="1"/>
            </a:br>
            <a:r>
              <a:rPr lang="en-US" altLang="en-US" b="1"/>
              <a:t>Devices</a:t>
            </a:r>
          </a:p>
        </p:txBody>
      </p:sp>
      <p:grpSp>
        <p:nvGrpSpPr>
          <p:cNvPr id="150544" name="Group 27"/>
          <p:cNvGrpSpPr>
            <a:grpSpLocks/>
          </p:cNvGrpSpPr>
          <p:nvPr/>
        </p:nvGrpSpPr>
        <p:grpSpPr bwMode="auto">
          <a:xfrm>
            <a:off x="6705600" y="2922588"/>
            <a:ext cx="539750" cy="2160587"/>
            <a:chOff x="6638193" y="3904353"/>
            <a:chExt cx="538823" cy="1690132"/>
          </a:xfrm>
        </p:grpSpPr>
        <p:sp>
          <p:nvSpPr>
            <p:cNvPr id="20" name="Line 16"/>
            <p:cNvSpPr>
              <a:spLocks noChangeShapeType="1"/>
            </p:cNvSpPr>
            <p:nvPr/>
          </p:nvSpPr>
          <p:spPr bwMode="auto">
            <a:xfrm rot="16200000" flipV="1">
              <a:off x="5793127" y="4749419"/>
              <a:ext cx="1690132" cy="0"/>
            </a:xfrm>
            <a:prstGeom prst="line">
              <a:avLst/>
            </a:prstGeom>
            <a:noFill/>
            <a:ln w="38100">
              <a:solidFill>
                <a:srgbClr val="FFC000"/>
              </a:solidFill>
              <a:round/>
              <a:headEnd type="triangle" w="med" len="med"/>
              <a:tailEnd type="triangle" w="med" len="med"/>
            </a:ln>
            <a:effectLst>
              <a:outerShdw blurRad="38100" dist="38100" dir="2700000" algn="ctr" rotWithShape="0">
                <a:schemeClr val="tx1">
                  <a:alpha val="60000"/>
                </a:schemeClr>
              </a:outerShdw>
            </a:effectLst>
            <a:extLst/>
          </p:spPr>
          <p:txBody>
            <a:bodyPr wrap="none" lIns="82021" tIns="41010" rIns="82021" bIns="41010" anchor="ctr"/>
            <a:lstStyle/>
            <a:p>
              <a:pPr defTabSz="412784" eaLnBrk="1" hangingPunct="1">
                <a:buFont typeface="Times New Roman" pitchFamily="18" charset="0"/>
                <a:buNone/>
                <a:defRPr/>
              </a:pPr>
              <a:endParaRPr lang="en-US">
                <a:ea typeface="MS PGothic" pitchFamily="34" charset="-128"/>
                <a:cs typeface="+mn-cs"/>
              </a:endParaRPr>
            </a:p>
          </p:txBody>
        </p:sp>
        <p:sp>
          <p:nvSpPr>
            <p:cNvPr id="21" name="Line 17"/>
            <p:cNvSpPr>
              <a:spLocks noChangeShapeType="1"/>
            </p:cNvSpPr>
            <p:nvPr/>
          </p:nvSpPr>
          <p:spPr bwMode="auto">
            <a:xfrm rot="16200000" flipV="1">
              <a:off x="6549270" y="4532099"/>
              <a:ext cx="1255491" cy="0"/>
            </a:xfrm>
            <a:prstGeom prst="line">
              <a:avLst/>
            </a:prstGeom>
            <a:noFill/>
            <a:ln w="38100">
              <a:solidFill>
                <a:srgbClr val="FFC000"/>
              </a:solidFill>
              <a:round/>
              <a:headEnd type="triangle" w="med" len="med"/>
              <a:tailEnd type="triangle" w="med" len="med"/>
            </a:ln>
            <a:effectLst>
              <a:outerShdw blurRad="38100" dist="38100" dir="2700000" algn="ctr" rotWithShape="0">
                <a:schemeClr val="tx1">
                  <a:alpha val="60000"/>
                </a:schemeClr>
              </a:outerShdw>
            </a:effectLst>
            <a:extLst/>
          </p:spPr>
          <p:txBody>
            <a:bodyPr wrap="none" lIns="82021" tIns="41010" rIns="82021" bIns="41010" anchor="ctr"/>
            <a:lstStyle/>
            <a:p>
              <a:pPr defTabSz="412784" eaLnBrk="1" hangingPunct="1">
                <a:buFont typeface="Times New Roman" pitchFamily="18" charset="0"/>
                <a:buNone/>
                <a:defRPr/>
              </a:pPr>
              <a:endParaRPr lang="en-US">
                <a:ea typeface="MS PGothic" pitchFamily="34" charset="-128"/>
                <a:cs typeface="+mn-cs"/>
              </a:endParaRPr>
            </a:p>
          </p:txBody>
        </p:sp>
      </p:grpSp>
      <p:sp>
        <p:nvSpPr>
          <p:cNvPr id="150545" name="Rectangle 18"/>
          <p:cNvSpPr>
            <a:spLocks noChangeAspect="1" noChangeArrowheads="1"/>
          </p:cNvSpPr>
          <p:nvPr/>
        </p:nvSpPr>
        <p:spPr bwMode="auto">
          <a:xfrm>
            <a:off x="7451725" y="3586163"/>
            <a:ext cx="115411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90000"/>
              </a:lnSpc>
            </a:pPr>
            <a:r>
              <a:rPr lang="en-US" altLang="en-US" b="1">
                <a:solidFill>
                  <a:srgbClr val="000099"/>
                </a:solidFill>
              </a:rPr>
              <a:t>PCIe Gen3</a:t>
            </a:r>
          </a:p>
        </p:txBody>
      </p:sp>
      <p:sp>
        <p:nvSpPr>
          <p:cNvPr id="150546" name="Rectangle 20"/>
          <p:cNvSpPr>
            <a:spLocks noChangeAspect="1" noChangeArrowheads="1"/>
          </p:cNvSpPr>
          <p:nvPr/>
        </p:nvSpPr>
        <p:spPr bwMode="auto">
          <a:xfrm>
            <a:off x="7729538" y="5253038"/>
            <a:ext cx="74453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b="1"/>
              <a:t>PCI</a:t>
            </a:r>
            <a:br>
              <a:rPr lang="en-US" altLang="en-US" b="1"/>
            </a:br>
            <a:r>
              <a:rPr lang="en-US" altLang="en-US" b="1"/>
              <a:t>Device</a:t>
            </a:r>
          </a:p>
        </p:txBody>
      </p:sp>
      <p:sp>
        <p:nvSpPr>
          <p:cNvPr id="150547" name="Rectangle 6"/>
          <p:cNvSpPr>
            <a:spLocks noChangeAspect="1" noChangeArrowheads="1"/>
          </p:cNvSpPr>
          <p:nvPr/>
        </p:nvSpPr>
        <p:spPr bwMode="auto">
          <a:xfrm>
            <a:off x="6534150" y="908050"/>
            <a:ext cx="1222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506413">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5064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lgn="ctr" eaLnBrk="1" hangingPunct="1">
              <a:lnSpc>
                <a:spcPct val="90000"/>
              </a:lnSpc>
            </a:pPr>
            <a:r>
              <a:rPr lang="en-US" altLang="en-US" sz="2200" b="1"/>
              <a:t>POWER8</a:t>
            </a:r>
          </a:p>
        </p:txBody>
      </p:sp>
      <p:sp>
        <p:nvSpPr>
          <p:cNvPr id="150548" name="Rectangle 21"/>
          <p:cNvSpPr>
            <a:spLocks noGrp="1"/>
          </p:cNvSpPr>
          <p:nvPr>
            <p:ph type="title"/>
          </p:nvPr>
        </p:nvSpPr>
        <p:spPr>
          <a:xfrm>
            <a:off x="282575" y="571500"/>
            <a:ext cx="7853363" cy="496888"/>
          </a:xfrm>
        </p:spPr>
        <p:txBody>
          <a:bodyPr/>
          <a:lstStyle/>
          <a:p>
            <a:pPr eaLnBrk="1" hangingPunct="1"/>
            <a:r>
              <a:rPr lang="en-US" altLang="en-US" smtClean="0"/>
              <a:t>POWER8 Integrated PCI Gen 3</a:t>
            </a:r>
          </a:p>
        </p:txBody>
      </p:sp>
      <p:pic>
        <p:nvPicPr>
          <p:cNvPr id="150549" name="Picture 2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413" y="5154613"/>
            <a:ext cx="10715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50" name="Прямоугольник 2"/>
          <p:cNvSpPr>
            <a:spLocks noChangeArrowheads="1"/>
          </p:cNvSpPr>
          <p:nvPr/>
        </p:nvSpPr>
        <p:spPr bwMode="auto">
          <a:xfrm>
            <a:off x="2570163" y="2989263"/>
            <a:ext cx="37306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spAutoFit/>
          </a:bodyPr>
          <a:lstStyle>
            <a:lvl1pPr>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455613"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a:buClr>
                <a:srgbClr val="000000"/>
              </a:buClr>
              <a:buSzPct val="100000"/>
              <a:buFont typeface="Times New Roman" panose="02020603050405020304" pitchFamily="18" charset="0"/>
              <a:buNone/>
            </a:pPr>
            <a:endParaRPr lang="en-US" altLang="ru-RU" sz="1400"/>
          </a:p>
          <a:p>
            <a:pPr>
              <a:buClr>
                <a:srgbClr val="000000"/>
              </a:buClr>
              <a:buSzPct val="100000"/>
              <a:buFont typeface="Times New Roman" panose="02020603050405020304" pitchFamily="18" charset="0"/>
              <a:buNone/>
            </a:pPr>
            <a:r>
              <a:rPr lang="ru-RU" altLang="ru-RU" b="1"/>
              <a:t>Встроенная в кристалл поддержка </a:t>
            </a:r>
            <a:r>
              <a:rPr lang="en-US" altLang="ru-RU" b="1"/>
              <a:t>PCIe Gen 3</a:t>
            </a:r>
            <a:endParaRPr lang="en-US" altLang="ru-RU"/>
          </a:p>
          <a:p>
            <a:pPr>
              <a:buClr>
                <a:srgbClr val="000000"/>
              </a:buClr>
              <a:buSzPct val="100000"/>
              <a:buFontTx/>
              <a:buChar char="-"/>
            </a:pPr>
            <a:r>
              <a:rPr lang="ru-RU" altLang="ru-RU"/>
              <a:t>Замена</a:t>
            </a:r>
            <a:r>
              <a:rPr lang="en-US" altLang="ru-RU"/>
              <a:t> GX/Bridge</a:t>
            </a:r>
            <a:endParaRPr lang="ru-RU" altLang="ru-RU"/>
          </a:p>
          <a:p>
            <a:pPr>
              <a:buClr>
                <a:srgbClr val="000000"/>
              </a:buClr>
              <a:buSzPct val="100000"/>
              <a:buFontTx/>
              <a:buChar char="-"/>
            </a:pPr>
            <a:r>
              <a:rPr lang="ru-RU" altLang="ru-RU"/>
              <a:t>Минимальная задержка</a:t>
            </a:r>
          </a:p>
          <a:p>
            <a:pPr>
              <a:buClr>
                <a:srgbClr val="000000"/>
              </a:buClr>
              <a:buSzPct val="100000"/>
              <a:buFontTx/>
              <a:buChar char="-"/>
            </a:pPr>
            <a:r>
              <a:rPr lang="de-DE" altLang="ru-RU"/>
              <a:t>Gen3 x16 bandwidth (16 Gb/s)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831975" y="3821113"/>
            <a:ext cx="1766888" cy="1244600"/>
          </a:xfrm>
          <a:prstGeom prst="rect">
            <a:avLst/>
          </a:prstGeom>
          <a:solidFill>
            <a:srgbClr val="99CC33"/>
          </a:solidFill>
          <a:ln w="28575">
            <a:solidFill>
              <a:srgbClr val="008000"/>
            </a:solidFill>
            <a:miter lim="800000"/>
            <a:headEnd/>
            <a:tailEnd/>
          </a:ln>
        </p:spPr>
        <p:txBody>
          <a:bodyPr wrap="none" lIns="91217" tIns="45610" rIns="91217" bIns="45610" anchor="ctr"/>
          <a:lstStyle/>
          <a:p>
            <a:pPr defTabSz="912223" eaLnBrk="1" hangingPunct="1">
              <a:buFont typeface="Times New Roman" pitchFamily="18" charset="0"/>
              <a:buNone/>
              <a:defRPr/>
            </a:pPr>
            <a:endParaRPr lang="en-US" sz="1400" i="1" dirty="0">
              <a:solidFill>
                <a:schemeClr val="accent4"/>
              </a:solidFill>
              <a:latin typeface="Arial" charset="0"/>
              <a:ea typeface="ＭＳ Ｐゴシック" pitchFamily="34" charset="-128"/>
              <a:cs typeface="+mn-cs"/>
            </a:endParaRPr>
          </a:p>
        </p:txBody>
      </p:sp>
      <p:sp>
        <p:nvSpPr>
          <p:cNvPr id="9" name="Rectangle 7"/>
          <p:cNvSpPr>
            <a:spLocks noChangeAspect="1" noChangeArrowheads="1"/>
          </p:cNvSpPr>
          <p:nvPr/>
        </p:nvSpPr>
        <p:spPr bwMode="auto">
          <a:xfrm>
            <a:off x="1898650" y="3956050"/>
            <a:ext cx="993775" cy="576263"/>
          </a:xfrm>
          <a:prstGeom prst="rect">
            <a:avLst/>
          </a:prstGeom>
          <a:noFill/>
          <a:ln>
            <a:noFill/>
          </a:ln>
          <a:effectLst/>
          <a:extLst/>
        </p:spPr>
        <p:txBody>
          <a:bodyPr lIns="0" tIns="0" rIns="0" bIns="0">
            <a:spAutoFit/>
          </a:bodyPr>
          <a:lstStyle/>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Custom</a:t>
            </a:r>
          </a:p>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Hardware</a:t>
            </a:r>
          </a:p>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Application</a:t>
            </a:r>
          </a:p>
        </p:txBody>
      </p:sp>
      <p:sp>
        <p:nvSpPr>
          <p:cNvPr id="10" name="Rectangle 10"/>
          <p:cNvSpPr>
            <a:spLocks noChangeAspect="1" noChangeArrowheads="1"/>
          </p:cNvSpPr>
          <p:nvPr/>
        </p:nvSpPr>
        <p:spPr bwMode="auto">
          <a:xfrm>
            <a:off x="6754813" y="1704975"/>
            <a:ext cx="771525" cy="192088"/>
          </a:xfrm>
          <a:prstGeom prst="rect">
            <a:avLst/>
          </a:prstGeom>
          <a:noFill/>
          <a:ln>
            <a:noFill/>
          </a:ln>
          <a:effectLst/>
          <a:extLst/>
        </p:spPr>
        <p:txBody>
          <a:bodyPr wrap="none" lIns="0" tIns="0" rIns="0" bIns="0">
            <a:spAutoFit/>
          </a:bodyPr>
          <a:lstStyle/>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POWER8</a:t>
            </a:r>
          </a:p>
        </p:txBody>
      </p:sp>
      <p:sp>
        <p:nvSpPr>
          <p:cNvPr id="13" name="Rectangle 13"/>
          <p:cNvSpPr>
            <a:spLocks noChangeArrowheads="1"/>
          </p:cNvSpPr>
          <p:nvPr/>
        </p:nvSpPr>
        <p:spPr bwMode="auto">
          <a:xfrm>
            <a:off x="249238" y="1397000"/>
            <a:ext cx="5229225" cy="249238"/>
          </a:xfrm>
          <a:prstGeom prst="rect">
            <a:avLst/>
          </a:prstGeom>
          <a:noFill/>
          <a:ln>
            <a:noFill/>
          </a:ln>
          <a:effectLst/>
          <a:extLst/>
        </p:spPr>
        <p:txBody>
          <a:bodyPr lIns="0" tIns="0" rIns="0" bIns="0">
            <a:spAutoFit/>
          </a:bodyPr>
          <a:lstStyle/>
          <a:p>
            <a:pPr defTabSz="912223" eaLnBrk="1" hangingPunct="1">
              <a:lnSpc>
                <a:spcPct val="90000"/>
              </a:lnSpc>
              <a:buFont typeface="Times New Roman" pitchFamily="18" charset="0"/>
              <a:buNone/>
              <a:defRPr/>
            </a:pPr>
            <a:endParaRPr lang="en-US" dirty="0">
              <a:solidFill>
                <a:schemeClr val="accent4"/>
              </a:solidFill>
              <a:latin typeface="+mj-lt"/>
              <a:ea typeface="ＭＳ Ｐゴシック" pitchFamily="34" charset="-128"/>
              <a:cs typeface="+mn-cs"/>
            </a:endParaRPr>
          </a:p>
        </p:txBody>
      </p:sp>
      <p:pic>
        <p:nvPicPr>
          <p:cNvPr id="14" name="Picture 81" descr="C:\Users\IBM_ADMIN\Desktop\Venice V6M - Final.jpg"/>
          <p:cNvPicPr>
            <a:picLocks noChangeAspect="1" noChangeArrowheads="1"/>
          </p:cNvPicPr>
          <p:nvPr/>
        </p:nvPicPr>
        <p:blipFill>
          <a:blip r:embed="rId2" cstate="print">
            <a:extLst/>
          </a:blip>
          <a:srcRect/>
          <a:stretch>
            <a:fillRect/>
          </a:stretch>
        </p:blipFill>
        <p:spPr bwMode="auto">
          <a:xfrm>
            <a:off x="6377930" y="1642336"/>
            <a:ext cx="2424112" cy="1827213"/>
          </a:xfrm>
          <a:prstGeom prst="rect">
            <a:avLst/>
          </a:prstGeom>
          <a:noFill/>
          <a:ln>
            <a:noFill/>
          </a:ln>
          <a:effectLst>
            <a:glow rad="127000">
              <a:schemeClr val="bg1">
                <a:alpha val="25000"/>
              </a:schemeClr>
            </a:glow>
          </a:effectLst>
          <a:extLst/>
        </p:spPr>
      </p:pic>
      <p:sp>
        <p:nvSpPr>
          <p:cNvPr id="15" name="Rectangle 14"/>
          <p:cNvSpPr>
            <a:spLocks noChangeArrowheads="1"/>
          </p:cNvSpPr>
          <p:nvPr/>
        </p:nvSpPr>
        <p:spPr bwMode="auto">
          <a:xfrm>
            <a:off x="6599238" y="2695575"/>
            <a:ext cx="1049337" cy="749300"/>
          </a:xfrm>
          <a:prstGeom prst="rect">
            <a:avLst/>
          </a:prstGeom>
          <a:solidFill>
            <a:srgbClr val="008000"/>
          </a:solidFill>
          <a:ln w="28575">
            <a:solidFill>
              <a:schemeClr val="tx1"/>
            </a:solidFill>
            <a:miter lim="800000"/>
            <a:headEnd/>
            <a:tailEnd/>
          </a:ln>
        </p:spPr>
        <p:txBody>
          <a:bodyPr wrap="none" lIns="91217" tIns="45610" rIns="91217" bIns="45610" anchor="ctr"/>
          <a:lstStyle/>
          <a:p>
            <a:pPr defTabSz="912223" eaLnBrk="1" hangingPunct="1">
              <a:buFont typeface="Times New Roman" pitchFamily="18" charset="0"/>
              <a:buNone/>
              <a:defRPr/>
            </a:pPr>
            <a:endParaRPr lang="en-US" sz="1400">
              <a:solidFill>
                <a:schemeClr val="accent4"/>
              </a:solidFill>
              <a:latin typeface="Arial" charset="0"/>
              <a:ea typeface="ＭＳ Ｐゴシック" pitchFamily="34" charset="-128"/>
              <a:cs typeface="+mn-cs"/>
            </a:endParaRPr>
          </a:p>
        </p:txBody>
      </p:sp>
      <p:sp>
        <p:nvSpPr>
          <p:cNvPr id="16" name="Rectangle 15"/>
          <p:cNvSpPr>
            <a:spLocks noChangeAspect="1" noChangeArrowheads="1"/>
          </p:cNvSpPr>
          <p:nvPr/>
        </p:nvSpPr>
        <p:spPr bwMode="auto">
          <a:xfrm>
            <a:off x="6858000" y="2973388"/>
            <a:ext cx="495300" cy="192087"/>
          </a:xfrm>
          <a:prstGeom prst="rect">
            <a:avLst/>
          </a:prstGeom>
          <a:noFill/>
          <a:ln>
            <a:noFill/>
          </a:ln>
          <a:effectLst/>
          <a:extLst/>
        </p:spPr>
        <p:txBody>
          <a:bodyPr wrap="none" lIns="0" tIns="0" rIns="0" bIns="0">
            <a:spAutoFit/>
          </a:bodyPr>
          <a:lstStyle/>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CAPP</a:t>
            </a:r>
          </a:p>
        </p:txBody>
      </p:sp>
      <p:sp>
        <p:nvSpPr>
          <p:cNvPr id="17" name="Rectangle 16"/>
          <p:cNvSpPr>
            <a:spLocks noChangeArrowheads="1"/>
          </p:cNvSpPr>
          <p:nvPr/>
        </p:nvSpPr>
        <p:spPr bwMode="auto">
          <a:xfrm>
            <a:off x="6453188" y="2395538"/>
            <a:ext cx="2282825" cy="290512"/>
          </a:xfrm>
          <a:prstGeom prst="rect">
            <a:avLst/>
          </a:prstGeom>
          <a:solidFill>
            <a:srgbClr val="99CC33"/>
          </a:solidFill>
          <a:ln w="28575">
            <a:solidFill>
              <a:schemeClr val="bg1"/>
            </a:solidFill>
            <a:miter lim="800000"/>
            <a:headEnd/>
            <a:tailEnd/>
          </a:ln>
        </p:spPr>
        <p:txBody>
          <a:bodyPr wrap="none" lIns="91217" tIns="45610" rIns="91217" bIns="45610" anchor="ctr"/>
          <a:lstStyle/>
          <a:p>
            <a:pPr defTabSz="912223" eaLnBrk="1" hangingPunct="1">
              <a:buFont typeface="Times New Roman" pitchFamily="18" charset="0"/>
              <a:buNone/>
              <a:defRPr/>
            </a:pPr>
            <a:endParaRPr lang="en-US" sz="1400">
              <a:solidFill>
                <a:schemeClr val="accent4"/>
              </a:solidFill>
              <a:latin typeface="Arial" charset="0"/>
              <a:ea typeface="ＭＳ Ｐゴシック" pitchFamily="34" charset="-128"/>
              <a:cs typeface="+mn-cs"/>
            </a:endParaRPr>
          </a:p>
        </p:txBody>
      </p:sp>
      <p:sp>
        <p:nvSpPr>
          <p:cNvPr id="18" name="Rectangle 17"/>
          <p:cNvSpPr>
            <a:spLocks noChangeAspect="1" noChangeArrowheads="1"/>
          </p:cNvSpPr>
          <p:nvPr/>
        </p:nvSpPr>
        <p:spPr bwMode="auto">
          <a:xfrm>
            <a:off x="6889750" y="2443163"/>
            <a:ext cx="1300163" cy="192087"/>
          </a:xfrm>
          <a:prstGeom prst="rect">
            <a:avLst/>
          </a:prstGeom>
          <a:noFill/>
          <a:ln>
            <a:noFill/>
          </a:ln>
          <a:effectLst/>
          <a:extLst/>
        </p:spPr>
        <p:txBody>
          <a:bodyPr wrap="none" lIns="0" tIns="0" rIns="0" bIns="0">
            <a:spAutoFit/>
          </a:bodyPr>
          <a:lstStyle/>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Coherence Bus</a:t>
            </a:r>
          </a:p>
        </p:txBody>
      </p:sp>
      <p:sp>
        <p:nvSpPr>
          <p:cNvPr id="19" name="Rectangle 18"/>
          <p:cNvSpPr>
            <a:spLocks noChangeArrowheads="1"/>
          </p:cNvSpPr>
          <p:nvPr/>
        </p:nvSpPr>
        <p:spPr bwMode="auto">
          <a:xfrm>
            <a:off x="3003550" y="4005263"/>
            <a:ext cx="693738" cy="647700"/>
          </a:xfrm>
          <a:prstGeom prst="rect">
            <a:avLst/>
          </a:prstGeom>
          <a:solidFill>
            <a:srgbClr val="008000"/>
          </a:solidFill>
          <a:ln w="28575">
            <a:solidFill>
              <a:schemeClr val="tx1"/>
            </a:solidFill>
            <a:miter lim="800000"/>
            <a:headEnd/>
            <a:tailEnd/>
          </a:ln>
        </p:spPr>
        <p:txBody>
          <a:bodyPr wrap="none" lIns="91217" tIns="45610" rIns="91217" bIns="45610" anchor="ctr"/>
          <a:lstStyle/>
          <a:p>
            <a:pPr defTabSz="912223" eaLnBrk="1" hangingPunct="1">
              <a:buFont typeface="Times New Roman" pitchFamily="18" charset="0"/>
              <a:buNone/>
              <a:defRPr/>
            </a:pPr>
            <a:endParaRPr lang="en-US" sz="1400">
              <a:solidFill>
                <a:schemeClr val="accent4"/>
              </a:solidFill>
              <a:latin typeface="Arial" charset="0"/>
              <a:ea typeface="ＭＳ Ｐゴシック" pitchFamily="34" charset="-128"/>
              <a:cs typeface="+mn-cs"/>
            </a:endParaRPr>
          </a:p>
        </p:txBody>
      </p:sp>
      <p:sp>
        <p:nvSpPr>
          <p:cNvPr id="20" name="Rectangle 19"/>
          <p:cNvSpPr>
            <a:spLocks noChangeAspect="1" noChangeArrowheads="1"/>
          </p:cNvSpPr>
          <p:nvPr/>
        </p:nvSpPr>
        <p:spPr bwMode="auto">
          <a:xfrm>
            <a:off x="3097213" y="4171950"/>
            <a:ext cx="1119187" cy="193675"/>
          </a:xfrm>
          <a:prstGeom prst="rect">
            <a:avLst/>
          </a:prstGeom>
          <a:noFill/>
          <a:ln>
            <a:noFill/>
          </a:ln>
          <a:effectLst/>
          <a:extLst/>
        </p:spPr>
        <p:txBody>
          <a:bodyPr lIns="0" tIns="0" rIns="0" bIns="0">
            <a:spAutoFit/>
          </a:bodyPr>
          <a:lstStyle/>
          <a:p>
            <a:pPr defTabSz="912223" eaLnBrk="1" hangingPunct="1">
              <a:lnSpc>
                <a:spcPct val="90000"/>
              </a:lnSpc>
              <a:buFont typeface="Times New Roman" pitchFamily="18" charset="0"/>
              <a:buNone/>
              <a:defRPr/>
            </a:pPr>
            <a:r>
              <a:rPr lang="en-US" sz="1400" b="1" dirty="0">
                <a:solidFill>
                  <a:schemeClr val="accent4"/>
                </a:solidFill>
                <a:latin typeface="Arial" charset="0"/>
                <a:ea typeface="ＭＳ Ｐゴシック" charset="0"/>
                <a:cs typeface="+mn-cs"/>
              </a:rPr>
              <a:t>PSL</a:t>
            </a:r>
          </a:p>
        </p:txBody>
      </p:sp>
      <p:sp>
        <p:nvSpPr>
          <p:cNvPr id="21" name="Rectangle 20"/>
          <p:cNvSpPr>
            <a:spLocks noChangeAspect="1" noChangeArrowheads="1"/>
          </p:cNvSpPr>
          <p:nvPr/>
        </p:nvSpPr>
        <p:spPr bwMode="auto">
          <a:xfrm>
            <a:off x="2032000" y="4735513"/>
            <a:ext cx="1193800" cy="193675"/>
          </a:xfrm>
          <a:prstGeom prst="rect">
            <a:avLst/>
          </a:prstGeom>
          <a:noFill/>
          <a:ln>
            <a:noFill/>
          </a:ln>
          <a:effectLst/>
          <a:extLst/>
        </p:spPr>
        <p:txBody>
          <a:bodyPr wrap="none" lIns="0" tIns="0" rIns="0" bIns="0">
            <a:spAutoFit/>
          </a:bodyPr>
          <a:lstStyle/>
          <a:p>
            <a:pPr defTabSz="912223" eaLnBrk="1" hangingPunct="1">
              <a:lnSpc>
                <a:spcPct val="90000"/>
              </a:lnSpc>
              <a:buFont typeface="Times New Roman" pitchFamily="18" charset="0"/>
              <a:buNone/>
              <a:defRPr/>
            </a:pPr>
            <a:r>
              <a:rPr lang="en-US" sz="1400" b="1" i="1" dirty="0">
                <a:solidFill>
                  <a:schemeClr val="accent4"/>
                </a:solidFill>
                <a:latin typeface="Arial" charset="0"/>
                <a:ea typeface="ＭＳ Ｐゴシック" charset="0"/>
                <a:cs typeface="+mn-cs"/>
              </a:rPr>
              <a:t>FPGA or ASIC</a:t>
            </a:r>
          </a:p>
        </p:txBody>
      </p:sp>
      <p:sp>
        <p:nvSpPr>
          <p:cNvPr id="156686" name="Rectangle 13"/>
          <p:cNvSpPr>
            <a:spLocks noChangeArrowheads="1"/>
          </p:cNvSpPr>
          <p:nvPr/>
        </p:nvSpPr>
        <p:spPr bwMode="auto">
          <a:xfrm>
            <a:off x="1619250" y="5516563"/>
            <a:ext cx="4132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742950" indent="-28575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buFont typeface="Times New Roman" panose="02020603050405020304" pitchFamily="18" charset="0"/>
              <a:buNone/>
            </a:pPr>
            <a:r>
              <a:rPr lang="ru-RU" altLang="ru-RU" b="1"/>
              <a:t>Специализированные контроллеры</a:t>
            </a:r>
          </a:p>
          <a:p>
            <a:pPr eaLnBrk="1" hangingPunct="1">
              <a:buFont typeface="Times New Roman" panose="02020603050405020304" pitchFamily="18" charset="0"/>
              <a:buNone/>
            </a:pPr>
            <a:r>
              <a:rPr lang="ru-RU" altLang="ru-RU" b="1"/>
              <a:t>Программные ускорители</a:t>
            </a:r>
            <a:endParaRPr lang="en-US" altLang="ru-RU" b="1"/>
          </a:p>
        </p:txBody>
      </p:sp>
      <p:sp>
        <p:nvSpPr>
          <p:cNvPr id="23" name="TextBox 31"/>
          <p:cNvSpPr txBox="1">
            <a:spLocks noChangeArrowheads="1"/>
          </p:cNvSpPr>
          <p:nvPr/>
        </p:nvSpPr>
        <p:spPr bwMode="auto">
          <a:xfrm>
            <a:off x="7108825" y="1274763"/>
            <a:ext cx="952500" cy="304800"/>
          </a:xfrm>
          <a:prstGeom prst="rect">
            <a:avLst/>
          </a:prstGeom>
          <a:noFill/>
          <a:ln>
            <a:noFill/>
          </a:ln>
          <a:extLst/>
        </p:spPr>
        <p:txBody>
          <a:bodyPr wrap="none" lIns="91217" tIns="45610" rIns="91217" bIns="4561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2223" eaLnBrk="1" hangingPunct="1">
              <a:buFont typeface="Times New Roman" pitchFamily="18" charset="0"/>
              <a:buNone/>
              <a:defRPr/>
            </a:pPr>
            <a:r>
              <a:rPr lang="en-US" sz="1400" b="1" dirty="0">
                <a:solidFill>
                  <a:schemeClr val="accent4"/>
                </a:solidFill>
                <a:cs typeface="+mn-cs"/>
              </a:rPr>
              <a:t>POWER8</a:t>
            </a:r>
          </a:p>
        </p:txBody>
      </p:sp>
      <p:sp>
        <p:nvSpPr>
          <p:cNvPr id="24" name="TextBox 32"/>
          <p:cNvSpPr txBox="1">
            <a:spLocks noChangeArrowheads="1"/>
          </p:cNvSpPr>
          <p:nvPr/>
        </p:nvSpPr>
        <p:spPr bwMode="auto">
          <a:xfrm>
            <a:off x="4716463" y="3879850"/>
            <a:ext cx="3592512" cy="581025"/>
          </a:xfrm>
          <a:prstGeom prst="rect">
            <a:avLst/>
          </a:prstGeom>
          <a:noFill/>
          <a:ln>
            <a:noFill/>
          </a:ln>
        </p:spPr>
        <p:txBody>
          <a:bodyPr wrap="none" lIns="91217" tIns="45610" rIns="91217" bIns="4561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2223" eaLnBrk="1" hangingPunct="1">
              <a:buFont typeface="Times New Roman" pitchFamily="18" charset="0"/>
              <a:buNone/>
              <a:defRPr/>
            </a:pPr>
            <a:r>
              <a:rPr lang="en-US" sz="1600" b="1" dirty="0" err="1">
                <a:solidFill>
                  <a:schemeClr val="accent4"/>
                </a:solidFill>
                <a:cs typeface="+mn-cs"/>
              </a:rPr>
              <a:t>PCIe</a:t>
            </a:r>
            <a:r>
              <a:rPr lang="en-US" sz="1600" b="1" dirty="0">
                <a:solidFill>
                  <a:schemeClr val="accent4"/>
                </a:solidFill>
                <a:cs typeface="+mn-cs"/>
              </a:rPr>
              <a:t> Gen 3</a:t>
            </a:r>
          </a:p>
          <a:p>
            <a:pPr defTabSz="912223" eaLnBrk="1" hangingPunct="1">
              <a:buFont typeface="Times New Roman" pitchFamily="18" charset="0"/>
              <a:buNone/>
              <a:defRPr/>
            </a:pPr>
            <a:r>
              <a:rPr lang="en-US" sz="1600" i="1" dirty="0">
                <a:solidFill>
                  <a:schemeClr val="accent4"/>
                </a:solidFill>
                <a:cs typeface="+mn-cs"/>
              </a:rPr>
              <a:t>Transport for encapsulated messages</a:t>
            </a:r>
          </a:p>
        </p:txBody>
      </p:sp>
      <p:sp>
        <p:nvSpPr>
          <p:cNvPr id="11" name="Line 11"/>
          <p:cNvSpPr>
            <a:spLocks noChangeShapeType="1"/>
          </p:cNvSpPr>
          <p:nvPr/>
        </p:nvSpPr>
        <p:spPr bwMode="auto">
          <a:xfrm rot="16200000">
            <a:off x="4673601" y="2224087"/>
            <a:ext cx="933450" cy="2625725"/>
          </a:xfrm>
          <a:prstGeom prst="line">
            <a:avLst/>
          </a:prstGeom>
          <a:noFill/>
          <a:ln w="38100">
            <a:solidFill>
              <a:srgbClr val="FFC000"/>
            </a:solidFill>
            <a:round/>
            <a:headEnd type="triangle" w="med" len="med"/>
            <a:tailEnd type="triangle" w="med" len="med"/>
          </a:ln>
          <a:effectLst>
            <a:outerShdw blurRad="38100" dist="38100" dir="2700000" algn="ctr" rotWithShape="0">
              <a:schemeClr val="tx1">
                <a:alpha val="60000"/>
              </a:schemeClr>
            </a:outerShdw>
          </a:effectLst>
          <a:extLst/>
        </p:spPr>
        <p:txBody>
          <a:bodyPr wrap="none" lIns="81826" tIns="40914" rIns="81826" bIns="40914" anchor="ctr"/>
          <a:lstStyle/>
          <a:p>
            <a:pPr defTabSz="912223" eaLnBrk="1" hangingPunct="1">
              <a:buFont typeface="Times New Roman" pitchFamily="18" charset="0"/>
              <a:buNone/>
              <a:defRPr/>
            </a:pPr>
            <a:endParaRPr lang="en-US">
              <a:solidFill>
                <a:schemeClr val="accent4"/>
              </a:solidFill>
              <a:latin typeface="Arial" charset="0"/>
              <a:ea typeface="ＭＳ Ｐゴシック" pitchFamily="34" charset="-128"/>
              <a:cs typeface="+mn-cs"/>
            </a:endParaRPr>
          </a:p>
        </p:txBody>
      </p:sp>
      <p:sp>
        <p:nvSpPr>
          <p:cNvPr id="156690" name="Rectangle 13"/>
          <p:cNvSpPr>
            <a:spLocks noChangeArrowheads="1"/>
          </p:cNvSpPr>
          <p:nvPr/>
        </p:nvSpPr>
        <p:spPr bwMode="auto">
          <a:xfrm>
            <a:off x="249238" y="1557338"/>
            <a:ext cx="58181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1pPr>
            <a:lvl2pPr marL="455613"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2pPr>
            <a:lvl3pPr marL="1143000" indent="-22860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3pPr>
            <a:lvl4pPr marL="1600200" indent="-22860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4pPr>
            <a:lvl5pPr marL="2057400" indent="-228600" defTabSz="911225">
              <a:defRPr>
                <a:solidFill>
                  <a:srgbClr val="000000"/>
                </a:solidFill>
                <a:latin typeface="Arial" panose="020B0604020202020204" pitchFamily="34" charset="0"/>
                <a:ea typeface="Meiryo" panose="020B0604030504040204" pitchFamily="34" charset="-128"/>
                <a:cs typeface="Meiryo" panose="020B0604030504040204" pitchFamily="34" charset="-128"/>
              </a:defRPr>
            </a:lvl5pPr>
            <a:lvl6pPr marL="25146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6pPr>
            <a:lvl7pPr marL="29718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7pPr>
            <a:lvl8pPr marL="34290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8pPr>
            <a:lvl9pPr marL="3886200" indent="-228600" defTabSz="911225" eaLnBrk="0" fontAlgn="base" hangingPunct="0">
              <a:spcBef>
                <a:spcPct val="0"/>
              </a:spcBef>
              <a:spcAft>
                <a:spcPct val="0"/>
              </a:spcAft>
              <a:defRPr>
                <a:solidFill>
                  <a:srgbClr val="000000"/>
                </a:solidFill>
                <a:latin typeface="Arial" panose="020B0604020202020204" pitchFamily="34" charset="0"/>
                <a:ea typeface="Meiryo" panose="020B0604030504040204" pitchFamily="34" charset="-128"/>
                <a:cs typeface="Meiryo" panose="020B0604030504040204" pitchFamily="34" charset="-128"/>
              </a:defRPr>
            </a:lvl9pPr>
          </a:lstStyle>
          <a:p>
            <a:pPr eaLnBrk="1" hangingPunct="1">
              <a:lnSpc>
                <a:spcPct val="80000"/>
              </a:lnSpc>
              <a:buFont typeface="Times New Roman" panose="02020603050405020304" pitchFamily="18" charset="0"/>
              <a:buNone/>
            </a:pPr>
            <a:r>
              <a:rPr lang="en-US" altLang="ru-RU" b="1"/>
              <a:t>Virtual Addressing</a:t>
            </a:r>
            <a:endParaRPr lang="en-US" altLang="ru-RU"/>
          </a:p>
          <a:p>
            <a:pPr eaLnBrk="1" hangingPunct="1">
              <a:lnSpc>
                <a:spcPct val="80000"/>
              </a:lnSpc>
              <a:buFont typeface="Arial" panose="020B0604020202020204" pitchFamily="34" charset="0"/>
              <a:buChar char="•"/>
            </a:pPr>
            <a:r>
              <a:rPr lang="ru-RU" altLang="ru-RU">
                <a:solidFill>
                  <a:schemeClr val="tx1"/>
                </a:solidFill>
              </a:rPr>
              <a:t>Ускоритель работает напрямик с разделяемой памятью</a:t>
            </a:r>
            <a:endParaRPr lang="en-US" altLang="ru-RU">
              <a:solidFill>
                <a:schemeClr val="tx1"/>
              </a:solidFill>
            </a:endParaRPr>
          </a:p>
          <a:p>
            <a:pPr eaLnBrk="1" hangingPunct="1">
              <a:lnSpc>
                <a:spcPct val="80000"/>
              </a:lnSpc>
              <a:buFont typeface="Arial" panose="020B0604020202020204" pitchFamily="34" charset="0"/>
              <a:buChar char="•"/>
            </a:pPr>
            <a:r>
              <a:rPr lang="ru-RU" altLang="ru-RU">
                <a:solidFill>
                  <a:schemeClr val="tx1"/>
                </a:solidFill>
              </a:rPr>
              <a:t>Обмен данными с кэшем процессора.</a:t>
            </a:r>
            <a:endParaRPr lang="en-US" altLang="ru-RU">
              <a:solidFill>
                <a:schemeClr val="tx1"/>
              </a:solidFill>
            </a:endParaRPr>
          </a:p>
          <a:p>
            <a:pPr eaLnBrk="1" hangingPunct="1">
              <a:lnSpc>
                <a:spcPct val="80000"/>
              </a:lnSpc>
              <a:buFont typeface="Arial" panose="020B0604020202020204" pitchFamily="34" charset="0"/>
              <a:buChar char="•"/>
            </a:pPr>
            <a:r>
              <a:rPr lang="ru-RU" altLang="ru-RU">
                <a:solidFill>
                  <a:schemeClr val="tx1"/>
                </a:solidFill>
              </a:rPr>
              <a:t>Исключает накладные расходы ОС и драйверов.</a:t>
            </a:r>
            <a:endParaRPr lang="en-US" altLang="ru-RU">
              <a:solidFill>
                <a:schemeClr val="tx1"/>
              </a:solidFill>
            </a:endParaRPr>
          </a:p>
          <a:p>
            <a:pPr lvl="1" indent="0" eaLnBrk="1" hangingPunct="1">
              <a:lnSpc>
                <a:spcPct val="80000"/>
              </a:lnSpc>
              <a:buFont typeface="Times New Roman" panose="02020603050405020304" pitchFamily="18" charset="0"/>
              <a:buNone/>
            </a:pPr>
            <a:endParaRPr lang="en-US" altLang="ru-RU"/>
          </a:p>
          <a:p>
            <a:pPr eaLnBrk="1" hangingPunct="1">
              <a:lnSpc>
                <a:spcPct val="80000"/>
              </a:lnSpc>
              <a:buFont typeface="Times New Roman" panose="02020603050405020304" pitchFamily="18" charset="0"/>
              <a:buNone/>
            </a:pPr>
            <a:r>
              <a:rPr lang="en-US" altLang="ru-RU" b="1"/>
              <a:t>Hardware Managed Cache Coherence</a:t>
            </a:r>
            <a:endParaRPr lang="en-US" altLang="ru-RU"/>
          </a:p>
          <a:p>
            <a:pPr eaLnBrk="1" hangingPunct="1">
              <a:lnSpc>
                <a:spcPct val="80000"/>
              </a:lnSpc>
              <a:buFont typeface="Arial" panose="020B0604020202020204" pitchFamily="34" charset="0"/>
              <a:buChar char="•"/>
            </a:pPr>
            <a:r>
              <a:rPr lang="ru-RU" altLang="ru-RU">
                <a:solidFill>
                  <a:schemeClr val="tx1"/>
                </a:solidFill>
              </a:rPr>
              <a:t>Стандартный механизм блокировок.</a:t>
            </a:r>
            <a:endParaRPr lang="en-US" altLang="ru-RU">
              <a:solidFill>
                <a:schemeClr val="tx1"/>
              </a:solidFill>
            </a:endParaRPr>
          </a:p>
        </p:txBody>
      </p:sp>
      <p:sp>
        <p:nvSpPr>
          <p:cNvPr id="156691" name="Title 1"/>
          <p:cNvSpPr>
            <a:spLocks noGrp="1"/>
          </p:cNvSpPr>
          <p:nvPr>
            <p:ph type="title" idx="4294967295"/>
          </p:nvPr>
        </p:nvSpPr>
        <p:spPr>
          <a:xfrm>
            <a:off x="1763687" y="333375"/>
            <a:ext cx="6297637" cy="712788"/>
          </a:xfrm>
        </p:spPr>
        <p:txBody>
          <a:bodyPr lIns="91217" tIns="45610" rIns="91217" bIns="45610"/>
          <a:lstStyle/>
          <a:p>
            <a:pPr eaLnBrk="1" hangingPunct="1"/>
            <a:r>
              <a:rPr lang="en-US" altLang="en-US" dirty="0" smtClean="0"/>
              <a:t>CAPI</a:t>
            </a:r>
            <a:r>
              <a:rPr lang="en-US" altLang="en-US" i="1" dirty="0" smtClean="0"/>
              <a:t> (Coherent Accelerator</a:t>
            </a:r>
            <a:r>
              <a:rPr lang="ru-RU" altLang="en-US" i="1" dirty="0" smtClean="0"/>
              <a:t> </a:t>
            </a:r>
            <a:r>
              <a:rPr lang="en-US" altLang="en-US" i="1" dirty="0" smtClean="0"/>
              <a:t>Processor Interface)</a:t>
            </a:r>
            <a:r>
              <a:rPr lang="en-US" altLang="en-US" dirty="0" smtClean="0"/>
              <a:t/>
            </a:r>
            <a:br>
              <a:rPr lang="en-US" altLang="en-US" dirty="0" smtClean="0"/>
            </a:br>
            <a:endParaRPr lang="en-US" altLang="en-US" dirty="0"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2011 Power Planet">
  <a:themeElements>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fontScheme name="2011 Power Plane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2">
        <a:dk1>
          <a:srgbClr val="000000"/>
        </a:dk1>
        <a:lt1>
          <a:srgbClr val="FFFFFF"/>
        </a:lt1>
        <a:dk2>
          <a:srgbClr val="808080"/>
        </a:dk2>
        <a:lt2>
          <a:srgbClr val="CCCCFF"/>
        </a:lt2>
        <a:accent1>
          <a:srgbClr val="7889FB"/>
        </a:accent1>
        <a:accent2>
          <a:srgbClr val="FFFF00"/>
        </a:accent2>
        <a:accent3>
          <a:srgbClr val="FFFFFF"/>
        </a:accent3>
        <a:accent4>
          <a:srgbClr val="000000"/>
        </a:accent4>
        <a:accent5>
          <a:srgbClr val="BEC4FD"/>
        </a:accent5>
        <a:accent6>
          <a:srgbClr val="E7E700"/>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3">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C0C0C0"/>
        </a:folHlink>
      </a:clrScheme>
      <a:clrMap bg1="lt1" tx1="dk1" bg2="lt2" tx2="dk2" accent1="accent1" accent2="accent2" accent3="accent3" accent4="accent4" accent5="accent5" accent6="accent6" hlink="hlink" folHlink="folHlink"/>
    </a:extraClrScheme>
    <a:extraClrScheme>
      <a:clrScheme name="2011 Power Planet 4">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10 September 2009">
  <a:themeElements>
    <a:clrScheme name="1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_10 September 2009">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52632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4572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chemeClr val="accent2"/>
          </a:buClr>
          <a:buSzTx/>
          <a:buFont typeface="Wingdings" panose="05000000000000000000" pitchFamily="2" charset="2"/>
          <a:buNone/>
          <a:tabLst/>
          <a:defRPr kumimoji="0" lang="en-US" altLang="ru-RU"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52632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4572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chemeClr val="accent2"/>
          </a:buClr>
          <a:buSzTx/>
          <a:buFont typeface="Wingdings" panose="05000000000000000000" pitchFamily="2" charset="2"/>
          <a:buNone/>
          <a:tabLst/>
          <a:defRPr kumimoji="0" lang="en-US" altLang="ru-RU"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January 2013">
  <a:themeElements>
    <a:clrScheme name="January 2013 2">
      <a:dk1>
        <a:srgbClr val="808080"/>
      </a:dk1>
      <a:lt1>
        <a:srgbClr val="FFFFFF"/>
      </a:lt1>
      <a:dk2>
        <a:srgbClr val="000000"/>
      </a:dk2>
      <a:lt2>
        <a:srgbClr val="00B2EF"/>
      </a:lt2>
      <a:accent1>
        <a:srgbClr val="83D1F5"/>
      </a:accent1>
      <a:accent2>
        <a:srgbClr val="00A6A0"/>
      </a:accent2>
      <a:accent3>
        <a:srgbClr val="AAAAAA"/>
      </a:accent3>
      <a:accent4>
        <a:srgbClr val="DADADA"/>
      </a:accent4>
      <a:accent5>
        <a:srgbClr val="C1E5F9"/>
      </a:accent5>
      <a:accent6>
        <a:srgbClr val="009691"/>
      </a:accent6>
      <a:hlink>
        <a:srgbClr val="00B2EF"/>
      </a:hlink>
      <a:folHlink>
        <a:srgbClr val="AB1A86"/>
      </a:folHlink>
    </a:clrScheme>
    <a:fontScheme name="January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altLang="ru-RU" sz="2200" b="0" i="0" u="none" strike="noStrike" cap="none" normalizeH="0" baseline="0" smtClean="0">
            <a:ln>
              <a:noFill/>
            </a:ln>
            <a:solidFill>
              <a:schemeClr val="hlink"/>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altLang="ru-RU" sz="2200" b="0" i="0" u="none" strike="noStrike" cap="none" normalizeH="0" baseline="0" smtClean="0">
            <a:ln>
              <a:noFill/>
            </a:ln>
            <a:solidFill>
              <a:schemeClr val="hlink"/>
            </a:solidFill>
            <a:effectLst/>
            <a:latin typeface="Arial" panose="020B0604020202020204" pitchFamily="34" charset="0"/>
          </a:defRPr>
        </a:defPPr>
      </a:lstStyle>
    </a:lnDef>
  </a:objectDefaults>
  <a:extraClrSchemeLst>
    <a:extraClrScheme>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clrMap bg1="lt1" tx1="dk1" bg2="lt2" tx2="dk2" accent1="accent1" accent2="accent2" accent3="accent3" accent4="accent4" accent5="accent5" accent6="accent6" hlink="hlink" folHlink="folHlink"/>
    </a:extraClrScheme>
    <a:extraClrScheme>
      <a:clrScheme name="January 2013 2">
        <a:dk1>
          <a:srgbClr val="808080"/>
        </a:dk1>
        <a:lt1>
          <a:srgbClr val="FFFFFF"/>
        </a:lt1>
        <a:dk2>
          <a:srgbClr val="000000"/>
        </a:dk2>
        <a:lt2>
          <a:srgbClr val="00B2EF"/>
        </a:lt2>
        <a:accent1>
          <a:srgbClr val="83D1F5"/>
        </a:accent1>
        <a:accent2>
          <a:srgbClr val="00A6A0"/>
        </a:accent2>
        <a:accent3>
          <a:srgbClr val="AAAAAA"/>
        </a:accent3>
        <a:accent4>
          <a:srgbClr val="DADADA"/>
        </a:accent4>
        <a:accent5>
          <a:srgbClr val="C1E5F9"/>
        </a:accent5>
        <a:accent6>
          <a:srgbClr val="009691"/>
        </a:accent6>
        <a:hlink>
          <a:srgbClr val="00B2EF"/>
        </a:hlink>
        <a:folHlink>
          <a:srgbClr val="AB1A8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January 2013">
  <a:themeElements>
    <a:clrScheme name="January 2013 2">
      <a:dk1>
        <a:srgbClr val="808080"/>
      </a:dk1>
      <a:lt1>
        <a:srgbClr val="FFFFFF"/>
      </a:lt1>
      <a:dk2>
        <a:srgbClr val="000000"/>
      </a:dk2>
      <a:lt2>
        <a:srgbClr val="00B2EF"/>
      </a:lt2>
      <a:accent1>
        <a:srgbClr val="83D1F5"/>
      </a:accent1>
      <a:accent2>
        <a:srgbClr val="00A6A0"/>
      </a:accent2>
      <a:accent3>
        <a:srgbClr val="AAAAAA"/>
      </a:accent3>
      <a:accent4>
        <a:srgbClr val="DADADA"/>
      </a:accent4>
      <a:accent5>
        <a:srgbClr val="C1E5F9"/>
      </a:accent5>
      <a:accent6>
        <a:srgbClr val="009691"/>
      </a:accent6>
      <a:hlink>
        <a:srgbClr val="00B2EF"/>
      </a:hlink>
      <a:folHlink>
        <a:srgbClr val="AB1A86"/>
      </a:folHlink>
    </a:clrScheme>
    <a:fontScheme name="January 20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altLang="ru-RU" sz="2200" b="0" i="0" u="none" strike="noStrike" cap="none" normalizeH="0" baseline="0" smtClean="0">
            <a:ln>
              <a:noFill/>
            </a:ln>
            <a:solidFill>
              <a:schemeClr val="hlink"/>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altLang="ru-RU" sz="2200" b="0" i="0" u="none" strike="noStrike" cap="none" normalizeH="0" baseline="0" smtClean="0">
            <a:ln>
              <a:noFill/>
            </a:ln>
            <a:solidFill>
              <a:schemeClr val="hlink"/>
            </a:solidFill>
            <a:effectLst/>
            <a:latin typeface="Arial" panose="020B0604020202020204" pitchFamily="34" charset="0"/>
          </a:defRPr>
        </a:defPPr>
      </a:lstStyle>
    </a:lnDef>
  </a:objectDefaults>
  <a:extraClrSchemeLst>
    <a:extraClrScheme>
      <a:clrScheme name="January 2013 1">
        <a:dk1>
          <a:srgbClr val="000000"/>
        </a:dk1>
        <a:lt1>
          <a:srgbClr val="FFFFFF"/>
        </a:lt1>
        <a:dk2>
          <a:srgbClr val="00B2EF"/>
        </a:dk2>
        <a:lt2>
          <a:srgbClr val="808080"/>
        </a:lt2>
        <a:accent1>
          <a:srgbClr val="83D1F5"/>
        </a:accent1>
        <a:accent2>
          <a:srgbClr val="00A6A0"/>
        </a:accent2>
        <a:accent3>
          <a:srgbClr val="FFFFFF"/>
        </a:accent3>
        <a:accent4>
          <a:srgbClr val="000000"/>
        </a:accent4>
        <a:accent5>
          <a:srgbClr val="C1E5F9"/>
        </a:accent5>
        <a:accent6>
          <a:srgbClr val="009691"/>
        </a:accent6>
        <a:hlink>
          <a:srgbClr val="00B2EF"/>
        </a:hlink>
        <a:folHlink>
          <a:srgbClr val="AB1A86"/>
        </a:folHlink>
      </a:clrScheme>
      <a:clrMap bg1="lt1" tx1="dk1" bg2="lt2" tx2="dk2" accent1="accent1" accent2="accent2" accent3="accent3" accent4="accent4" accent5="accent5" accent6="accent6" hlink="hlink" folHlink="folHlink"/>
    </a:extraClrScheme>
    <a:extraClrScheme>
      <a:clrScheme name="January 2013 2">
        <a:dk1>
          <a:srgbClr val="808080"/>
        </a:dk1>
        <a:lt1>
          <a:srgbClr val="FFFFFF"/>
        </a:lt1>
        <a:dk2>
          <a:srgbClr val="000000"/>
        </a:dk2>
        <a:lt2>
          <a:srgbClr val="00B2EF"/>
        </a:lt2>
        <a:accent1>
          <a:srgbClr val="83D1F5"/>
        </a:accent1>
        <a:accent2>
          <a:srgbClr val="00A6A0"/>
        </a:accent2>
        <a:accent3>
          <a:srgbClr val="AAAAAA"/>
        </a:accent3>
        <a:accent4>
          <a:srgbClr val="DADADA"/>
        </a:accent4>
        <a:accent5>
          <a:srgbClr val="C1E5F9"/>
        </a:accent5>
        <a:accent6>
          <a:srgbClr val="009691"/>
        </a:accent6>
        <a:hlink>
          <a:srgbClr val="00B2EF"/>
        </a:hlink>
        <a:folHlink>
          <a:srgbClr val="AB1A8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IBM_Power_Systems_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4_IBM_Power_Systems_templat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IBM_Power_System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IBM_Power_System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IBM_Power_System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IBM_Power_System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IBM_Power_System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IBM_Power_System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IBM_Power_System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IBM_Power_System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IBM_Power_System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IBM_Power_System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IBM_Power_System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IBM_Power_System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IBM_Power_Systems_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11 Power Planet">
  <a:themeElements>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fontScheme name="2011 Power Plane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2">
        <a:dk1>
          <a:srgbClr val="000000"/>
        </a:dk1>
        <a:lt1>
          <a:srgbClr val="FFFFFF"/>
        </a:lt1>
        <a:dk2>
          <a:srgbClr val="808080"/>
        </a:dk2>
        <a:lt2>
          <a:srgbClr val="CCCCFF"/>
        </a:lt2>
        <a:accent1>
          <a:srgbClr val="7889FB"/>
        </a:accent1>
        <a:accent2>
          <a:srgbClr val="FFFF00"/>
        </a:accent2>
        <a:accent3>
          <a:srgbClr val="FFFFFF"/>
        </a:accent3>
        <a:accent4>
          <a:srgbClr val="000000"/>
        </a:accent4>
        <a:accent5>
          <a:srgbClr val="BEC4FD"/>
        </a:accent5>
        <a:accent6>
          <a:srgbClr val="E7E700"/>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3">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C0C0C0"/>
        </a:folHlink>
      </a:clrScheme>
      <a:clrMap bg1="lt1" tx1="dk1" bg2="lt2" tx2="dk2" accent1="accent1" accent2="accent2" accent3="accent3" accent4="accent4" accent5="accent5" accent6="accent6" hlink="hlink" folHlink="folHlink"/>
    </a:extraClrScheme>
    <a:extraClrScheme>
      <a:clrScheme name="2011 Power Planet 4">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011 Power Planet">
  <a:themeElements>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fontScheme name="2011 Power Plane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2">
        <a:dk1>
          <a:srgbClr val="000000"/>
        </a:dk1>
        <a:lt1>
          <a:srgbClr val="FFFFFF"/>
        </a:lt1>
        <a:dk2>
          <a:srgbClr val="808080"/>
        </a:dk2>
        <a:lt2>
          <a:srgbClr val="CCCCFF"/>
        </a:lt2>
        <a:accent1>
          <a:srgbClr val="7889FB"/>
        </a:accent1>
        <a:accent2>
          <a:srgbClr val="FFFF00"/>
        </a:accent2>
        <a:accent3>
          <a:srgbClr val="FFFFFF"/>
        </a:accent3>
        <a:accent4>
          <a:srgbClr val="000000"/>
        </a:accent4>
        <a:accent5>
          <a:srgbClr val="BEC4FD"/>
        </a:accent5>
        <a:accent6>
          <a:srgbClr val="E7E700"/>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3">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C0C0C0"/>
        </a:folHlink>
      </a:clrScheme>
      <a:clrMap bg1="lt1" tx1="dk1" bg2="lt2" tx2="dk2" accent1="accent1" accent2="accent2" accent3="accent3" accent4="accent4" accent5="accent5" accent6="accent6" hlink="hlink" folHlink="folHlink"/>
    </a:extraClrScheme>
    <a:extraClrScheme>
      <a:clrScheme name="2011 Power Planet 4">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2011 Power Planet">
  <a:themeElements>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fontScheme name="2011 Power Plane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2">
        <a:dk1>
          <a:srgbClr val="000000"/>
        </a:dk1>
        <a:lt1>
          <a:srgbClr val="FFFFFF"/>
        </a:lt1>
        <a:dk2>
          <a:srgbClr val="808080"/>
        </a:dk2>
        <a:lt2>
          <a:srgbClr val="CCCCFF"/>
        </a:lt2>
        <a:accent1>
          <a:srgbClr val="7889FB"/>
        </a:accent1>
        <a:accent2>
          <a:srgbClr val="FFFF00"/>
        </a:accent2>
        <a:accent3>
          <a:srgbClr val="FFFFFF"/>
        </a:accent3>
        <a:accent4>
          <a:srgbClr val="000000"/>
        </a:accent4>
        <a:accent5>
          <a:srgbClr val="BEC4FD"/>
        </a:accent5>
        <a:accent6>
          <a:srgbClr val="E7E700"/>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3">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C0C0C0"/>
        </a:folHlink>
      </a:clrScheme>
      <a:clrMap bg1="lt1" tx1="dk1" bg2="lt2" tx2="dk2" accent1="accent1" accent2="accent2" accent3="accent3" accent4="accent4" accent5="accent5" accent6="accent6" hlink="hlink" folHlink="folHlink"/>
    </a:extraClrScheme>
    <a:extraClrScheme>
      <a:clrScheme name="2011 Power Planet 4">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2011 Power Planet">
  <a:themeElements>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fontScheme name="2011 Power Plane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1119188" rtl="0" eaLnBrk="1" fontAlgn="base" latinLnBrk="0" hangingPunct="1">
          <a:lnSpc>
            <a:spcPct val="85000"/>
          </a:lnSpc>
          <a:spcBef>
            <a:spcPct val="0"/>
          </a:spcBef>
          <a:spcAft>
            <a:spcPct val="0"/>
          </a:spcAft>
          <a:buClr>
            <a:schemeClr val="accent2"/>
          </a:buClr>
          <a:buSzTx/>
          <a:buFont typeface="Wingdings" pitchFamily="2" charset="2"/>
          <a:buNone/>
          <a:tabLst/>
          <a:defRPr kumimoji="0" lang="en-US" altLang="en-US" sz="20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011 Power Planet 1">
        <a:dk1>
          <a:srgbClr val="000000"/>
        </a:dk1>
        <a:lt1>
          <a:srgbClr val="FFFFFF"/>
        </a:lt1>
        <a:dk2>
          <a:srgbClr val="808080"/>
        </a:dk2>
        <a:lt2>
          <a:srgbClr val="CCCCFF"/>
        </a:lt2>
        <a:accent1>
          <a:srgbClr val="7889FB"/>
        </a:accent1>
        <a:accent2>
          <a:srgbClr val="DFFF66"/>
        </a:accent2>
        <a:accent3>
          <a:srgbClr val="FFFFFF"/>
        </a:accent3>
        <a:accent4>
          <a:srgbClr val="000000"/>
        </a:accent4>
        <a:accent5>
          <a:srgbClr val="BEC4FD"/>
        </a:accent5>
        <a:accent6>
          <a:srgbClr val="CAE75C"/>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2">
        <a:dk1>
          <a:srgbClr val="000000"/>
        </a:dk1>
        <a:lt1>
          <a:srgbClr val="FFFFFF"/>
        </a:lt1>
        <a:dk2>
          <a:srgbClr val="808080"/>
        </a:dk2>
        <a:lt2>
          <a:srgbClr val="CCCCFF"/>
        </a:lt2>
        <a:accent1>
          <a:srgbClr val="7889FB"/>
        </a:accent1>
        <a:accent2>
          <a:srgbClr val="FFFF00"/>
        </a:accent2>
        <a:accent3>
          <a:srgbClr val="FFFFFF"/>
        </a:accent3>
        <a:accent4>
          <a:srgbClr val="000000"/>
        </a:accent4>
        <a:accent5>
          <a:srgbClr val="BEC4FD"/>
        </a:accent5>
        <a:accent6>
          <a:srgbClr val="E7E700"/>
        </a:accent6>
        <a:hlink>
          <a:srgbClr val="0000FF"/>
        </a:hlink>
        <a:folHlink>
          <a:srgbClr val="D18213"/>
        </a:folHlink>
      </a:clrScheme>
      <a:clrMap bg1="lt1" tx1="dk1" bg2="lt2" tx2="dk2" accent1="accent1" accent2="accent2" accent3="accent3" accent4="accent4" accent5="accent5" accent6="accent6" hlink="hlink" folHlink="folHlink"/>
    </a:extraClrScheme>
    <a:extraClrScheme>
      <a:clrScheme name="2011 Power Planet 3">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C0C0C0"/>
        </a:folHlink>
      </a:clrScheme>
      <a:clrMap bg1="lt1" tx1="dk1" bg2="lt2" tx2="dk2" accent1="accent1" accent2="accent2" accent3="accent3" accent4="accent4" accent5="accent5" accent6="accent6" hlink="hlink" folHlink="folHlink"/>
    </a:extraClrScheme>
    <a:extraClrScheme>
      <a:clrScheme name="2011 Power Planet 4">
        <a:dk1>
          <a:srgbClr val="000000"/>
        </a:dk1>
        <a:lt1>
          <a:srgbClr val="FFFFFF"/>
        </a:lt1>
        <a:dk2>
          <a:srgbClr val="000000"/>
        </a:dk2>
        <a:lt2>
          <a:srgbClr val="CCCCFF"/>
        </a:lt2>
        <a:accent1>
          <a:srgbClr val="7889FB"/>
        </a:accent1>
        <a:accent2>
          <a:srgbClr val="99CCFF"/>
        </a:accent2>
        <a:accent3>
          <a:srgbClr val="FFFFFF"/>
        </a:accent3>
        <a:accent4>
          <a:srgbClr val="000000"/>
        </a:accent4>
        <a:accent5>
          <a:srgbClr val="BEC4FD"/>
        </a:accent5>
        <a:accent6>
          <a:srgbClr val="8AB9E7"/>
        </a:accent6>
        <a:hlink>
          <a:srgbClr val="00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8188</TotalTime>
  <Words>2117</Words>
  <Application>Microsoft Office PowerPoint</Application>
  <PresentationFormat>On-screen Show (4:3)</PresentationFormat>
  <Paragraphs>558</Paragraphs>
  <Slides>32</Slides>
  <Notes>12</Notes>
  <HiddenSlides>1</HiddenSlides>
  <MMClips>0</MMClips>
  <ScaleCrop>false</ScaleCrop>
  <HeadingPairs>
    <vt:vector size="6" baseType="variant">
      <vt:variant>
        <vt:lpstr>Fonts Used</vt:lpstr>
      </vt:variant>
      <vt:variant>
        <vt:i4>19</vt:i4>
      </vt:variant>
      <vt:variant>
        <vt:lpstr>Theme</vt:lpstr>
      </vt:variant>
      <vt:variant>
        <vt:i4>17</vt:i4>
      </vt:variant>
      <vt:variant>
        <vt:lpstr>Slide Titles</vt:lpstr>
      </vt:variant>
      <vt:variant>
        <vt:i4>32</vt:i4>
      </vt:variant>
    </vt:vector>
  </HeadingPairs>
  <TitlesOfParts>
    <vt:vector size="68" baseType="lpstr">
      <vt:lpstr>Meiryo</vt:lpstr>
      <vt:lpstr>MS PGothic</vt:lpstr>
      <vt:lpstr>MS PGothic</vt:lpstr>
      <vt:lpstr>SimSun</vt:lpstr>
      <vt:lpstr>Arial</vt:lpstr>
      <vt:lpstr>Arial Narrow</vt:lpstr>
      <vt:lpstr>Calibri</vt:lpstr>
      <vt:lpstr>Cambria</vt:lpstr>
      <vt:lpstr>Century Gothic</vt:lpstr>
      <vt:lpstr>Chalkboard</vt:lpstr>
      <vt:lpstr>DejaVu Sans</vt:lpstr>
      <vt:lpstr>Math A</vt:lpstr>
      <vt:lpstr>Tahoma</vt:lpstr>
      <vt:lpstr>Times</vt:lpstr>
      <vt:lpstr>Times New Roman</vt:lpstr>
      <vt:lpstr>Trebuchet MS</vt:lpstr>
      <vt:lpstr>Wingdings</vt:lpstr>
      <vt:lpstr>Wingdings 3</vt:lpstr>
      <vt:lpstr>ヒラギノ角ゴ Pro W3</vt:lpstr>
      <vt:lpstr>Custom Design</vt:lpstr>
      <vt:lpstr>1_Custom Design</vt:lpstr>
      <vt:lpstr>2_Custom Design</vt:lpstr>
      <vt:lpstr>3_Custom Design</vt:lpstr>
      <vt:lpstr>4_Custom Design</vt:lpstr>
      <vt:lpstr>2011 Power Planet</vt:lpstr>
      <vt:lpstr>1_2011 Power Planet</vt:lpstr>
      <vt:lpstr>2_2011 Power Planet</vt:lpstr>
      <vt:lpstr>3_2011 Power Planet</vt:lpstr>
      <vt:lpstr>5_Custom Design</vt:lpstr>
      <vt:lpstr>4_2011 Power Planet</vt:lpstr>
      <vt:lpstr>1_10 September 2009</vt:lpstr>
      <vt:lpstr>January 2013</vt:lpstr>
      <vt:lpstr>1_January 2013</vt:lpstr>
      <vt:lpstr>4_IBM_Power_Systems_template</vt:lpstr>
      <vt:lpstr>1_IBM_Power_Systems_template</vt:lpstr>
      <vt:lpstr>6_Custom Design</vt:lpstr>
      <vt:lpstr>Концепция OpenPower и новая стратегия IBM в области HPC  Алексей Перевозчиков IBM Server Solutions Product Manager  82189117@ru.ibm.com  МГУ, 2 июля 2015г.</vt:lpstr>
      <vt:lpstr>Планы развития процессора POWER</vt:lpstr>
      <vt:lpstr>PowerPoint Presentation</vt:lpstr>
      <vt:lpstr>Процессор POWER8</vt:lpstr>
      <vt:lpstr>Ядро POWER8 (относительно POWER7)</vt:lpstr>
      <vt:lpstr>Memory Buffer Chip …with 16MB Cache… </vt:lpstr>
      <vt:lpstr>POWER8 Memory Organization    (Max Config shown)</vt:lpstr>
      <vt:lpstr>POWER8 Integrated PCI Gen 3</vt:lpstr>
      <vt:lpstr>CAPI (Coherent Accelerator Processor Interface) </vt:lpstr>
      <vt:lpstr>PowerPoint Presentation</vt:lpstr>
      <vt:lpstr>Coherent Accelerator Processor Interface </vt:lpstr>
      <vt:lpstr>CAPI Can Lower Flash Latency</vt:lpstr>
      <vt:lpstr>OpenPOWER Foundation –  что, как, зачем.</vt:lpstr>
      <vt:lpstr>PowerPoint Presentation</vt:lpstr>
      <vt:lpstr>PowerPoint Presentation</vt:lpstr>
      <vt:lpstr>Члены OpenPOWER</vt:lpstr>
      <vt:lpstr>Начало</vt:lpstr>
      <vt:lpstr>Компоненты и системы</vt:lpstr>
      <vt:lpstr>Пример инновационного решения на базе OpenPOWER </vt:lpstr>
      <vt:lpstr>OpenPOWER - опыт Китая</vt:lpstr>
      <vt:lpstr>PowerPoint Presentation</vt:lpstr>
      <vt:lpstr>Состав программной части решений ОЕМ-Партнеров</vt:lpstr>
      <vt:lpstr>Несколько слов о стратегии</vt:lpstr>
      <vt:lpstr>Развитие стратегии аппаратных средств для HPC</vt:lpstr>
      <vt:lpstr>Стратегия развития процессоров архитектуры POWER</vt:lpstr>
      <vt:lpstr>CPU и GPU будут связаны ещё плотнее</vt:lpstr>
      <vt:lpstr>Firestone System Concept 2 Socket P8, 2 PCIe GPU System  </vt:lpstr>
      <vt:lpstr>Representative large DOE configuration 2015-2018</vt:lpstr>
      <vt:lpstr>Witherspoon System Concept 2 Socket P9, 6 GPU System </vt:lpstr>
      <vt:lpstr>PowerPoint Presentation</vt:lpstr>
      <vt:lpstr>Спасибо за внимание!  Вопросы?  Алексей Перевозчиков 82189117@ru.ibm.com</vt:lpstr>
      <vt:lpstr>Storage Class Memory - The Tipping Point for Data-centric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Alexey</dc:creator>
  <cp:lastModifiedBy>Alexey Perevozchikov</cp:lastModifiedBy>
  <cp:revision>298</cp:revision>
  <cp:lastPrinted>1601-01-01T00:00:00Z</cp:lastPrinted>
  <dcterms:created xsi:type="dcterms:W3CDTF">2013-04-22T14:16:00Z</dcterms:created>
  <dcterms:modified xsi:type="dcterms:W3CDTF">2015-07-01T20:52:33Z</dcterms:modified>
</cp:coreProperties>
</file>